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8" r:id="rId4"/>
    <p:sldId id="256" r:id="rId5"/>
    <p:sldId id="268" r:id="rId6"/>
    <p:sldId id="266" r:id="rId7"/>
    <p:sldId id="267" r:id="rId8"/>
    <p:sldId id="257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3980" autoAdjust="0"/>
  </p:normalViewPr>
  <p:slideViewPr>
    <p:cSldViewPr>
      <p:cViewPr varScale="1">
        <p:scale>
          <a:sx n="102" d="100"/>
          <a:sy n="102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874639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МАОУ ОЦ «Горностай»</a:t>
            </a:r>
            <a:br>
              <a:rPr lang="ru-RU" sz="2800" dirty="0" smtClean="0"/>
            </a:br>
            <a:r>
              <a:rPr lang="ru-RU" sz="2800" dirty="0" smtClean="0"/>
              <a:t>дошкольное отделение «Золотой ключик»</a:t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8000" dirty="0" smtClean="0"/>
              <a:t>Умные механизмы</a:t>
            </a:r>
            <a:br>
              <a:rPr lang="ru-RU" sz="80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699792" y="5013176"/>
            <a:ext cx="6048672" cy="12961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Выполнил: Ненашев Александр </a:t>
            </a:r>
          </a:p>
          <a:p>
            <a:r>
              <a:rPr lang="ru-RU" sz="2400" dirty="0" smtClean="0">
                <a:solidFill>
                  <a:schemeClr val="tx1"/>
                </a:solidFill>
              </a:rPr>
              <a:t>Научный руководитель: </a:t>
            </a:r>
            <a:r>
              <a:rPr lang="ru-RU" sz="2400" dirty="0" err="1" smtClean="0">
                <a:solidFill>
                  <a:schemeClr val="tx1"/>
                </a:solidFill>
              </a:rPr>
              <a:t>Басюк</a:t>
            </a:r>
            <a:r>
              <a:rPr lang="ru-RU" sz="2400" dirty="0" smtClean="0">
                <a:solidFill>
                  <a:schemeClr val="tx1"/>
                </a:solidFill>
              </a:rPr>
              <a:t> Т.В.</a:t>
            </a: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574/00024f63-5ba22ca1/hello_html_m536c70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3429000"/>
            <a:ext cx="4863558" cy="2736304"/>
          </a:xfrm>
          <a:prstGeom prst="rect">
            <a:avLst/>
          </a:prstGeom>
          <a:noFill/>
        </p:spPr>
      </p:pic>
      <p:pic>
        <p:nvPicPr>
          <p:cNvPr id="1026" name="Picture 2" descr="https://homius.ru/wp-content/uploads/2017/05/1-13-726x4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3111773" cy="1800200"/>
          </a:xfrm>
          <a:prstGeom prst="rect">
            <a:avLst/>
          </a:prstGeom>
          <a:noFill/>
        </p:spPr>
      </p:pic>
      <p:pic>
        <p:nvPicPr>
          <p:cNvPr id="1028" name="Picture 4" descr="https://ds03.infourok.ru/uploads/ex/0694/0001db53-00072eb2/hello_html_m45c90f85.jpg"/>
          <p:cNvPicPr>
            <a:picLocks noChangeAspect="1" noChangeArrowheads="1"/>
          </p:cNvPicPr>
          <p:nvPr/>
        </p:nvPicPr>
        <p:blipFill>
          <a:blip r:embed="rId4" cstate="print"/>
          <a:srcRect l="3906" t="49236"/>
          <a:stretch>
            <a:fillRect/>
          </a:stretch>
        </p:blipFill>
        <p:spPr bwMode="auto">
          <a:xfrm>
            <a:off x="3987470" y="620688"/>
            <a:ext cx="4631489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635896" y="548680"/>
            <a:ext cx="51845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Рычаги окружают нас в быту повсюду. Это ножницы,  плоскогубцы, клавиши пианино, весы, ручка на двери — все это примеры рычагов. </a:t>
            </a:r>
            <a:endParaRPr lang="ru-RU" dirty="0"/>
          </a:p>
        </p:txBody>
      </p:sp>
      <p:pic>
        <p:nvPicPr>
          <p:cNvPr id="14338" name="Picture 2" descr="https://ds04.infourok.ru/uploads/ex/0161/000014e8-f5d09960/img20.jpg"/>
          <p:cNvPicPr>
            <a:picLocks noChangeAspect="1" noChangeArrowheads="1"/>
          </p:cNvPicPr>
          <p:nvPr/>
        </p:nvPicPr>
        <p:blipFill>
          <a:blip r:embed="rId2" cstate="print"/>
          <a:srcRect l="11201" t="19403" r="18232" b="17910"/>
          <a:stretch>
            <a:fillRect/>
          </a:stretch>
        </p:blipFill>
        <p:spPr bwMode="auto">
          <a:xfrm>
            <a:off x="4572000" y="3429000"/>
            <a:ext cx="2052228" cy="1368152"/>
          </a:xfrm>
          <a:prstGeom prst="rect">
            <a:avLst/>
          </a:prstGeom>
          <a:noFill/>
        </p:spPr>
      </p:pic>
      <p:pic>
        <p:nvPicPr>
          <p:cNvPr id="14342" name="Picture 6" descr="http://ftpmirror.your.org/pub/wikimedia/images/wikiversity/ru/d/dd/Vesy_2.jpg"/>
          <p:cNvPicPr>
            <a:picLocks noChangeAspect="1" noChangeArrowheads="1"/>
          </p:cNvPicPr>
          <p:nvPr/>
        </p:nvPicPr>
        <p:blipFill>
          <a:blip r:embed="rId3" cstate="print"/>
          <a:srcRect b="8387"/>
          <a:stretch>
            <a:fillRect/>
          </a:stretch>
        </p:blipFill>
        <p:spPr bwMode="auto">
          <a:xfrm>
            <a:off x="467544" y="260648"/>
            <a:ext cx="3038106" cy="1872208"/>
          </a:xfrm>
          <a:prstGeom prst="rect">
            <a:avLst/>
          </a:prstGeom>
          <a:noFill/>
        </p:spPr>
      </p:pic>
      <p:pic>
        <p:nvPicPr>
          <p:cNvPr id="14344" name="Picture 8" descr="https://arhivurokov.ru/multiurok/d/6/1/d61f3ac9502298746b9b794924e4d4dcf9f2c88d/prostyie-miekhanizmy-rychagh-ravnoviesiie-sil-na-r_1.png"/>
          <p:cNvPicPr>
            <a:picLocks noChangeAspect="1" noChangeArrowheads="1"/>
          </p:cNvPicPr>
          <p:nvPr/>
        </p:nvPicPr>
        <p:blipFill>
          <a:blip r:embed="rId4" cstate="print"/>
          <a:srcRect l="8287" r="7208" b="4762"/>
          <a:stretch>
            <a:fillRect/>
          </a:stretch>
        </p:blipFill>
        <p:spPr bwMode="auto">
          <a:xfrm>
            <a:off x="6876256" y="3429000"/>
            <a:ext cx="1944216" cy="1808572"/>
          </a:xfrm>
          <a:prstGeom prst="rect">
            <a:avLst/>
          </a:prstGeom>
          <a:noFill/>
        </p:spPr>
      </p:pic>
      <p:pic>
        <p:nvPicPr>
          <p:cNvPr id="14346" name="Picture 10" descr="http://900igr.net/datai/fizika/Prostye-mekhanizmy-v-bytu/0005-004-Prostye-mekhanizmy-v-bytu.jpg"/>
          <p:cNvPicPr>
            <a:picLocks noChangeAspect="1" noChangeArrowheads="1"/>
          </p:cNvPicPr>
          <p:nvPr/>
        </p:nvPicPr>
        <p:blipFill>
          <a:blip r:embed="rId5" cstate="print"/>
          <a:srcRect b="45714"/>
          <a:stretch>
            <a:fillRect/>
          </a:stretch>
        </p:blipFill>
        <p:spPr bwMode="auto">
          <a:xfrm>
            <a:off x="4644008" y="1772816"/>
            <a:ext cx="4324341" cy="1368152"/>
          </a:xfrm>
          <a:prstGeom prst="rect">
            <a:avLst/>
          </a:prstGeom>
          <a:noFill/>
        </p:spPr>
      </p:pic>
      <p:pic>
        <p:nvPicPr>
          <p:cNvPr id="10" name="Picture 12" descr="http://tepka.ru/trud/117.jpg"/>
          <p:cNvPicPr>
            <a:picLocks noChangeAspect="1" noChangeArrowheads="1"/>
          </p:cNvPicPr>
          <p:nvPr/>
        </p:nvPicPr>
        <p:blipFill>
          <a:blip r:embed="rId6" cstate="print"/>
          <a:srcRect l="69080"/>
          <a:stretch>
            <a:fillRect/>
          </a:stretch>
        </p:blipFill>
        <p:spPr bwMode="auto">
          <a:xfrm>
            <a:off x="7020272" y="4829174"/>
            <a:ext cx="1418134" cy="2028826"/>
          </a:xfrm>
          <a:prstGeom prst="rect">
            <a:avLst/>
          </a:prstGeom>
          <a:noFill/>
        </p:spPr>
      </p:pic>
      <p:pic>
        <p:nvPicPr>
          <p:cNvPr id="11" name="Picture 2" descr="http://moydvor63.ru/s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520" y="2276872"/>
            <a:ext cx="3089920" cy="1452263"/>
          </a:xfrm>
          <a:prstGeom prst="rect">
            <a:avLst/>
          </a:prstGeom>
          <a:noFill/>
        </p:spPr>
      </p:pic>
      <p:pic>
        <p:nvPicPr>
          <p:cNvPr id="12" name="Picture 14" descr="http://images.myshared.ru/6/673610/slide_13.jpg"/>
          <p:cNvPicPr>
            <a:picLocks noChangeAspect="1" noChangeArrowheads="1"/>
          </p:cNvPicPr>
          <p:nvPr/>
        </p:nvPicPr>
        <p:blipFill>
          <a:blip r:embed="rId8" cstate="print"/>
          <a:srcRect l="71661" t="59849" b="20201"/>
          <a:stretch>
            <a:fillRect/>
          </a:stretch>
        </p:blipFill>
        <p:spPr bwMode="auto">
          <a:xfrm>
            <a:off x="4283968" y="5301208"/>
            <a:ext cx="2591272" cy="1368152"/>
          </a:xfrm>
          <a:prstGeom prst="rect">
            <a:avLst/>
          </a:prstGeom>
          <a:noFill/>
        </p:spPr>
      </p:pic>
      <p:pic>
        <p:nvPicPr>
          <p:cNvPr id="13" name="Picture 14" descr="http://images.myshared.ru/6/673610/slide_13.jpg"/>
          <p:cNvPicPr>
            <a:picLocks noChangeAspect="1" noChangeArrowheads="1"/>
          </p:cNvPicPr>
          <p:nvPr/>
        </p:nvPicPr>
        <p:blipFill>
          <a:blip r:embed="rId8" cstate="print"/>
          <a:srcRect l="48824" t="41999" r="26855" b="30701"/>
          <a:stretch>
            <a:fillRect/>
          </a:stretch>
        </p:blipFill>
        <p:spPr bwMode="auto">
          <a:xfrm>
            <a:off x="395536" y="4725144"/>
            <a:ext cx="2223864" cy="1872208"/>
          </a:xfrm>
          <a:prstGeom prst="rect">
            <a:avLst/>
          </a:prstGeom>
          <a:noFill/>
        </p:spPr>
      </p:pic>
      <p:pic>
        <p:nvPicPr>
          <p:cNvPr id="14" name="Picture 14" descr="http://images.myshared.ru/6/673610/slide_13.jpg"/>
          <p:cNvPicPr>
            <a:picLocks noChangeAspect="1" noChangeArrowheads="1"/>
          </p:cNvPicPr>
          <p:nvPr/>
        </p:nvPicPr>
        <p:blipFill>
          <a:blip r:embed="rId8" cstate="print"/>
          <a:srcRect l="73236" t="41999" b="41201"/>
          <a:stretch>
            <a:fillRect/>
          </a:stretch>
        </p:blipFill>
        <p:spPr bwMode="auto">
          <a:xfrm rot="5400000">
            <a:off x="2124236" y="5058308"/>
            <a:ext cx="2447256" cy="1152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31640" y="188640"/>
            <a:ext cx="691276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 РЫЧАГ</a:t>
            </a:r>
            <a:r>
              <a:rPr lang="ru-RU" dirty="0" smtClean="0"/>
              <a:t>-</a:t>
            </a:r>
            <a:r>
              <a:rPr lang="ru-RU" sz="2400" b="1" dirty="0" smtClean="0"/>
              <a:t>простейшее механическое устройство, представляющее собой твёрдое тело (перекладину), вращающееся вокруг точки опоры</a:t>
            </a:r>
            <a:endParaRPr lang="ru-RU" sz="2400" b="1" dirty="0"/>
          </a:p>
        </p:txBody>
      </p:sp>
      <p:pic>
        <p:nvPicPr>
          <p:cNvPr id="8" name="Picture 4" descr="http://mypresentation.ru/documents/7d4d67337e1ea6d0ee50f58f200f6713/img10.jpg"/>
          <p:cNvPicPr>
            <a:picLocks noChangeAspect="1" noChangeArrowheads="1"/>
          </p:cNvPicPr>
          <p:nvPr/>
        </p:nvPicPr>
        <p:blipFill>
          <a:blip r:embed="rId2" cstate="print"/>
          <a:srcRect l="9831" t="12898" r="8716" b="9271"/>
          <a:stretch>
            <a:fillRect/>
          </a:stretch>
        </p:blipFill>
        <p:spPr bwMode="auto">
          <a:xfrm>
            <a:off x="323528" y="1772816"/>
            <a:ext cx="4006263" cy="3600400"/>
          </a:xfrm>
          <a:prstGeom prst="rect">
            <a:avLst/>
          </a:prstGeom>
          <a:noFill/>
        </p:spPr>
      </p:pic>
      <p:pic>
        <p:nvPicPr>
          <p:cNvPr id="9" name="Picture 2" descr="http://900igr.net/datai/fizika/Mekhanizm-rychag/0012-017-Rychag-2-go-roda.png"/>
          <p:cNvPicPr>
            <a:picLocks noChangeAspect="1" noChangeArrowheads="1"/>
          </p:cNvPicPr>
          <p:nvPr/>
        </p:nvPicPr>
        <p:blipFill>
          <a:blip r:embed="rId3" cstate="print"/>
          <a:srcRect l="6389" t="8240" r="4170" b="3184"/>
          <a:stretch>
            <a:fillRect/>
          </a:stretch>
        </p:blipFill>
        <p:spPr bwMode="auto">
          <a:xfrm>
            <a:off x="5076056" y="1772816"/>
            <a:ext cx="3600400" cy="3686124"/>
          </a:xfrm>
          <a:prstGeom prst="rect">
            <a:avLst/>
          </a:prstGeom>
          <a:noFill/>
        </p:spPr>
      </p:pic>
      <p:pic>
        <p:nvPicPr>
          <p:cNvPr id="9223" name="Picture 7" descr="http://100-bal.ru/pars_docs/refs/71/70301/70301_html_m3d43fb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5445224"/>
            <a:ext cx="1661121" cy="12241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http://900igr.net/datas/fizika/Mekhanizm-rychag/0014-014-Spetsialnye-rychagi.jpg"/>
          <p:cNvPicPr>
            <a:picLocks noChangeAspect="1" noChangeArrowheads="1"/>
          </p:cNvPicPr>
          <p:nvPr/>
        </p:nvPicPr>
        <p:blipFill>
          <a:blip r:embed="rId2" cstate="print"/>
          <a:srcRect l="7875" t="29400" r="51176" b="11801"/>
          <a:stretch>
            <a:fillRect/>
          </a:stretch>
        </p:blipFill>
        <p:spPr bwMode="auto">
          <a:xfrm>
            <a:off x="4911466" y="476672"/>
            <a:ext cx="3476958" cy="3744416"/>
          </a:xfrm>
          <a:prstGeom prst="rect">
            <a:avLst/>
          </a:prstGeom>
          <a:noFill/>
        </p:spPr>
      </p:pic>
      <p:pic>
        <p:nvPicPr>
          <p:cNvPr id="25606" name="Picture 6" descr="https://media.istockphoto.com/photos/catapult-3d-illustration-picture-id477562230?k=6&amp;m=477562230&amp;s=612x612&amp;w=0&amp;h=2HdPVvKsUBb_xBa134_d-9sGMMwB0R_6GCtOukq6Lzc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4477118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s://www.vectorportal.com/img_novi/elephant_free_vector_vectorportal_10446.jpg"/>
          <p:cNvPicPr>
            <a:picLocks noChangeAspect="1" noChangeArrowheads="1"/>
          </p:cNvPicPr>
          <p:nvPr/>
        </p:nvPicPr>
        <p:blipFill>
          <a:blip r:embed="rId2" cstate="print"/>
          <a:srcRect t="22222" b="6667"/>
          <a:stretch>
            <a:fillRect/>
          </a:stretch>
        </p:blipFill>
        <p:spPr bwMode="auto">
          <a:xfrm>
            <a:off x="251520" y="2780928"/>
            <a:ext cx="2227747" cy="1584176"/>
          </a:xfrm>
          <a:prstGeom prst="rect">
            <a:avLst/>
          </a:prstGeom>
          <a:noFill/>
        </p:spPr>
      </p:pic>
      <p:pic>
        <p:nvPicPr>
          <p:cNvPr id="23554" name="Picture 2" descr="http://masterbrusa.ru/wp-content/uploads/2014/07/podelki21.jpg"/>
          <p:cNvPicPr>
            <a:picLocks noChangeAspect="1" noChangeArrowheads="1"/>
          </p:cNvPicPr>
          <p:nvPr/>
        </p:nvPicPr>
        <p:blipFill>
          <a:blip r:embed="rId3" cstate="print"/>
          <a:srcRect t="22222" b="25000"/>
          <a:stretch>
            <a:fillRect/>
          </a:stretch>
        </p:blipFill>
        <p:spPr bwMode="auto">
          <a:xfrm>
            <a:off x="467544" y="4221088"/>
            <a:ext cx="8496944" cy="2079189"/>
          </a:xfrm>
          <a:prstGeom prst="rect">
            <a:avLst/>
          </a:prstGeom>
          <a:noFill/>
        </p:spPr>
      </p:pic>
      <p:pic>
        <p:nvPicPr>
          <p:cNvPr id="23558" name="Picture 6" descr="https://thumbs.dreamstime.com/z/%D1%81%D0%BE%D0%B1%D0%B0%D0%BA%D0%B8-%D1%88%D0%B0%D1%80%D0%B6%D0%B0-9768199.jpg"/>
          <p:cNvPicPr>
            <a:picLocks noChangeAspect="1" noChangeArrowheads="1"/>
          </p:cNvPicPr>
          <p:nvPr/>
        </p:nvPicPr>
        <p:blipFill>
          <a:blip r:embed="rId4" cstate="print"/>
          <a:srcRect r="66528" b="71084"/>
          <a:stretch>
            <a:fillRect/>
          </a:stretch>
        </p:blipFill>
        <p:spPr bwMode="auto">
          <a:xfrm>
            <a:off x="7020272" y="4293096"/>
            <a:ext cx="1224136" cy="10130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260649"/>
            <a:ext cx="4392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Чем длиннее будет плечо - тем больший вес можно поднять</a:t>
            </a:r>
            <a:endParaRPr lang="ru-RU" sz="2800" dirty="0"/>
          </a:p>
        </p:txBody>
      </p:sp>
      <p:pic>
        <p:nvPicPr>
          <p:cNvPr id="23560" name="Picture 8" descr="http://900igr.net/datai/fizika/Mekhanizm-rychag/0014-019-Spetsialnye-rychagi.png"/>
          <p:cNvPicPr>
            <a:picLocks noChangeAspect="1" noChangeArrowheads="1"/>
          </p:cNvPicPr>
          <p:nvPr/>
        </p:nvPicPr>
        <p:blipFill>
          <a:blip r:embed="rId5" cstate="print"/>
          <a:srcRect l="16546" t="14953" r="13239" b="47692"/>
          <a:stretch>
            <a:fillRect/>
          </a:stretch>
        </p:blipFill>
        <p:spPr bwMode="auto">
          <a:xfrm>
            <a:off x="4644008" y="1124744"/>
            <a:ext cx="4189556" cy="230425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364088" y="1844824"/>
            <a:ext cx="792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плечо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20272" y="1844824"/>
            <a:ext cx="1008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плечо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574/00024f63-5ba22ca1/hello_html_m536c703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32656"/>
            <a:ext cx="3711662" cy="2088232"/>
          </a:xfrm>
          <a:prstGeom prst="rect">
            <a:avLst/>
          </a:prstGeom>
          <a:noFill/>
        </p:spPr>
      </p:pic>
      <p:pic>
        <p:nvPicPr>
          <p:cNvPr id="3" name="Picture 2" descr="рычаг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2780928"/>
            <a:ext cx="3312368" cy="1656184"/>
          </a:xfrm>
          <a:prstGeom prst="rect">
            <a:avLst/>
          </a:prstGeom>
          <a:noFill/>
        </p:spPr>
      </p:pic>
      <p:pic>
        <p:nvPicPr>
          <p:cNvPr id="4" name="Picture 2" descr="https://ds02.infourok.ru/uploads/ex/094e/0007d17d-c40c1c26/img9.jpg"/>
          <p:cNvPicPr>
            <a:picLocks noChangeAspect="1" noChangeArrowheads="1"/>
          </p:cNvPicPr>
          <p:nvPr/>
        </p:nvPicPr>
        <p:blipFill>
          <a:blip r:embed="rId4" cstate="print"/>
          <a:srcRect l="37400" t="24150" r="5113" b="39101"/>
          <a:stretch>
            <a:fillRect/>
          </a:stretch>
        </p:blipFill>
        <p:spPr bwMode="auto">
          <a:xfrm>
            <a:off x="827584" y="4797152"/>
            <a:ext cx="3024336" cy="1450024"/>
          </a:xfrm>
          <a:prstGeom prst="rect">
            <a:avLst/>
          </a:prstGeom>
          <a:noFill/>
        </p:spPr>
      </p:pic>
      <p:pic>
        <p:nvPicPr>
          <p:cNvPr id="5" name="Picture 2" descr="http://900igr.net/datai/fizika/Mekhanizm-rychag/0014-019-Spetsialnye-rychagi.png"/>
          <p:cNvPicPr>
            <a:picLocks noChangeAspect="1" noChangeArrowheads="1"/>
          </p:cNvPicPr>
          <p:nvPr/>
        </p:nvPicPr>
        <p:blipFill>
          <a:blip r:embed="rId5" cstate="print"/>
          <a:srcRect l="3932" t="7628" r="4589" b="6935"/>
          <a:stretch>
            <a:fillRect/>
          </a:stretch>
        </p:blipFill>
        <p:spPr bwMode="auto">
          <a:xfrm>
            <a:off x="5004048" y="980728"/>
            <a:ext cx="3600400" cy="3476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ru-RU" sz="2400" dirty="0" smtClean="0"/>
              <a:t>Рычаг увеличивает силу человека.</a:t>
            </a:r>
          </a:p>
          <a:p>
            <a:r>
              <a:rPr lang="ru-RU" sz="2400" dirty="0" smtClean="0"/>
              <a:t>Рычаг похож на качели-доска на опоре, только у качели два конца равны ,а у рычага одно плечо длиннее</a:t>
            </a:r>
          </a:p>
          <a:p>
            <a:r>
              <a:rPr lang="ru-RU" sz="2400" dirty="0" smtClean="0"/>
              <a:t>Чем длиннее плечо тем больший вес можно поднять</a:t>
            </a:r>
          </a:p>
          <a:p>
            <a:r>
              <a:rPr lang="ru-RU" sz="2400" dirty="0" smtClean="0"/>
              <a:t>Нужно подвести короткое плечо под груз ,а на длинное нажать</a:t>
            </a:r>
          </a:p>
          <a:p>
            <a:r>
              <a:rPr lang="ru-RU" sz="2400" dirty="0" smtClean="0"/>
              <a:t>Чтобы хорошо качаться нужно уравновеситься с партнером (сесть ближе, сесть дальше, сесть 2 ребенка против взрослого)</a:t>
            </a:r>
          </a:p>
          <a:p>
            <a:endParaRPr lang="ru-RU" dirty="0"/>
          </a:p>
        </p:txBody>
      </p:sp>
      <p:pic>
        <p:nvPicPr>
          <p:cNvPr id="9" name="Picture 4" descr="http://znakka4estva.ru/uploads/category_items/sources/415f3c185b9a0ea8dc6ff149a61888e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653136"/>
            <a:ext cx="2432270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</TotalTime>
  <Words>101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МАОУ ОЦ «Горностай» дошкольное отделение «Золотой ключик»    Умные механизмы   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Пользователь Windows</cp:lastModifiedBy>
  <cp:revision>13</cp:revision>
  <dcterms:created xsi:type="dcterms:W3CDTF">2018-02-15T14:46:03Z</dcterms:created>
  <dcterms:modified xsi:type="dcterms:W3CDTF">2018-02-16T14:43:04Z</dcterms:modified>
</cp:coreProperties>
</file>