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6B5A-4BF4-4D54-83E4-ECE8518B16E7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EEF3-33E8-4806-A27D-D060A6F80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6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86B5A-4BF4-4D54-83E4-ECE8518B16E7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6EEF3-33E8-4806-A27D-D060A6F80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5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7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0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48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83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smtClean="0">
                <a:solidFill>
                  <a:schemeClr val="tx1"/>
                </a:solidFill>
              </a:rPr>
              <a:t>LEGO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99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08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3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</a:rPr>
              <a:t>Программа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ru-RU" b="1" smtClean="0">
                <a:solidFill>
                  <a:schemeClr val="tx1"/>
                </a:solidFill>
              </a:rPr>
              <a:t>«Основы механики и программирования для дошкольников»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33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Система работы по инженерному направлению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5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Повышение квалификации педагогов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4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4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84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Предметно-развивающая среда групп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26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Произвольный</PresentationFormat>
  <Paragraphs>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Программа «Основы механики и программирования для дошкольников»</vt:lpstr>
      <vt:lpstr>Система работы по инженерному направлению</vt:lpstr>
      <vt:lpstr>Презентация PowerPoint</vt:lpstr>
      <vt:lpstr>Повышение квалификации педагогов</vt:lpstr>
      <vt:lpstr>Презентация PowerPoint</vt:lpstr>
      <vt:lpstr>Презентация PowerPoint</vt:lpstr>
      <vt:lpstr>Презентация PowerPoint</vt:lpstr>
      <vt:lpstr>Предметно-развивающая среда групп</vt:lpstr>
      <vt:lpstr>Презентация PowerPoint</vt:lpstr>
      <vt:lpstr>Презентация PowerPoint</vt:lpstr>
      <vt:lpstr>Презентация PowerPoint</vt:lpstr>
      <vt:lpstr>LEGO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2020-10-29T07:41:27Z</dcterms:created>
  <dcterms:modified xsi:type="dcterms:W3CDTF">2020-10-29T07:41:27Z</dcterms:modified>
</cp:coreProperties>
</file>