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1"/>
  </p:notesMasterIdLst>
  <p:sldIdLst>
    <p:sldId id="256" r:id="rId2"/>
    <p:sldId id="262" r:id="rId3"/>
    <p:sldId id="266" r:id="rId4"/>
    <p:sldId id="263" r:id="rId5"/>
    <p:sldId id="265" r:id="rId6"/>
    <p:sldId id="270" r:id="rId7"/>
    <p:sldId id="269" r:id="rId8"/>
    <p:sldId id="268" r:id="rId9"/>
    <p:sldId id="27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CCFFFF"/>
    <a:srgbClr val="3399FF"/>
    <a:srgbClr val="FF99FF"/>
    <a:srgbClr val="FF66FF"/>
    <a:srgbClr val="4E93D2"/>
    <a:srgbClr val="3B87CD"/>
    <a:srgbClr val="D35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4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4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C06AC1-F55C-4EC9-8873-8575DA6462C9}" type="doc">
      <dgm:prSet loTypeId="urn:microsoft.com/office/officeart/2005/8/layout/chevron1" loCatId="process" qsTypeId="urn:microsoft.com/office/officeart/2005/8/quickstyle/3d1" qsCatId="3D" csTypeId="urn:microsoft.com/office/officeart/2005/8/colors/accent1_2" csCatId="accent1" phldr="1"/>
      <dgm:spPr/>
    </dgm:pt>
    <dgm:pt modelId="{994E1F61-011B-48F6-99DC-18FB6CD35E74}">
      <dgm:prSet phldrT="[Текст]"/>
      <dgm:spPr>
        <a:ln w="571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Дидактическая игра </a:t>
          </a:r>
          <a:endParaRPr lang="ru-RU" b="1" dirty="0"/>
        </a:p>
      </dgm:t>
    </dgm:pt>
    <dgm:pt modelId="{7A73AEDF-5B1C-4B64-80AF-7A8151901824}" type="parTrans" cxnId="{0AC89E64-A850-47FE-8851-3208667A5999}">
      <dgm:prSet/>
      <dgm:spPr/>
      <dgm:t>
        <a:bodyPr/>
        <a:lstStyle/>
        <a:p>
          <a:endParaRPr lang="ru-RU"/>
        </a:p>
      </dgm:t>
    </dgm:pt>
    <dgm:pt modelId="{4FB2F691-3863-4418-B02B-93FCBE9DCE5E}" type="sibTrans" cxnId="{0AC89E64-A850-47FE-8851-3208667A5999}">
      <dgm:prSet/>
      <dgm:spPr/>
      <dgm:t>
        <a:bodyPr/>
        <a:lstStyle/>
        <a:p>
          <a:endParaRPr lang="ru-RU"/>
        </a:p>
      </dgm:t>
    </dgm:pt>
    <dgm:pt modelId="{7AE258DE-DA42-4E2C-927E-C87B1FC5DA70}">
      <dgm:prSet/>
      <dgm:spPr>
        <a:ln w="571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«Фразовый конструктор»</a:t>
          </a:r>
          <a:endParaRPr lang="ru-RU" b="1" dirty="0"/>
        </a:p>
      </dgm:t>
    </dgm:pt>
    <dgm:pt modelId="{0C6E0542-9248-4C83-AB37-C3A1C87217BD}" type="parTrans" cxnId="{7E116F6D-3555-411E-BC89-5AAAA0E68402}">
      <dgm:prSet/>
      <dgm:spPr/>
      <dgm:t>
        <a:bodyPr/>
        <a:lstStyle/>
        <a:p>
          <a:endParaRPr lang="ru-RU"/>
        </a:p>
      </dgm:t>
    </dgm:pt>
    <dgm:pt modelId="{213EFA1E-70F3-4F90-83F5-0D66C2B540F6}" type="sibTrans" cxnId="{7E116F6D-3555-411E-BC89-5AAAA0E68402}">
      <dgm:prSet/>
      <dgm:spPr/>
      <dgm:t>
        <a:bodyPr/>
        <a:lstStyle/>
        <a:p>
          <a:endParaRPr lang="ru-RU"/>
        </a:p>
      </dgm:t>
    </dgm:pt>
    <dgm:pt modelId="{4A012C06-B022-40C0-BB70-C07060146BA2}" type="pres">
      <dgm:prSet presAssocID="{B7C06AC1-F55C-4EC9-8873-8575DA6462C9}" presName="Name0" presStyleCnt="0">
        <dgm:presLayoutVars>
          <dgm:dir/>
          <dgm:animLvl val="lvl"/>
          <dgm:resizeHandles val="exact"/>
        </dgm:presLayoutVars>
      </dgm:prSet>
      <dgm:spPr/>
    </dgm:pt>
    <dgm:pt modelId="{EB2F2CE3-2BA0-4AF0-9351-87937CE16EF0}" type="pres">
      <dgm:prSet presAssocID="{994E1F61-011B-48F6-99DC-18FB6CD35E74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74386-4389-4A98-959F-8D070F2BB8C1}" type="pres">
      <dgm:prSet presAssocID="{4FB2F691-3863-4418-B02B-93FCBE9DCE5E}" presName="parTxOnlySpace" presStyleCnt="0"/>
      <dgm:spPr/>
    </dgm:pt>
    <dgm:pt modelId="{46B64698-61A9-41DA-9E1A-BB40F21F7C55}" type="pres">
      <dgm:prSet presAssocID="{7AE258DE-DA42-4E2C-927E-C87B1FC5DA70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3FA7D6-EB55-4E85-A6A5-B9FFACECF1BE}" type="presOf" srcId="{994E1F61-011B-48F6-99DC-18FB6CD35E74}" destId="{EB2F2CE3-2BA0-4AF0-9351-87937CE16EF0}" srcOrd="0" destOrd="0" presId="urn:microsoft.com/office/officeart/2005/8/layout/chevron1"/>
    <dgm:cxn modelId="{0AC89E64-A850-47FE-8851-3208667A5999}" srcId="{B7C06AC1-F55C-4EC9-8873-8575DA6462C9}" destId="{994E1F61-011B-48F6-99DC-18FB6CD35E74}" srcOrd="0" destOrd="0" parTransId="{7A73AEDF-5B1C-4B64-80AF-7A8151901824}" sibTransId="{4FB2F691-3863-4418-B02B-93FCBE9DCE5E}"/>
    <dgm:cxn modelId="{7CD87D25-6BEE-4211-8B61-A7623044249F}" type="presOf" srcId="{7AE258DE-DA42-4E2C-927E-C87B1FC5DA70}" destId="{46B64698-61A9-41DA-9E1A-BB40F21F7C55}" srcOrd="0" destOrd="0" presId="urn:microsoft.com/office/officeart/2005/8/layout/chevron1"/>
    <dgm:cxn modelId="{9C6A2B74-515F-4998-813D-92BCF0C75BDD}" type="presOf" srcId="{B7C06AC1-F55C-4EC9-8873-8575DA6462C9}" destId="{4A012C06-B022-40C0-BB70-C07060146BA2}" srcOrd="0" destOrd="0" presId="urn:microsoft.com/office/officeart/2005/8/layout/chevron1"/>
    <dgm:cxn modelId="{7E116F6D-3555-411E-BC89-5AAAA0E68402}" srcId="{B7C06AC1-F55C-4EC9-8873-8575DA6462C9}" destId="{7AE258DE-DA42-4E2C-927E-C87B1FC5DA70}" srcOrd="1" destOrd="0" parTransId="{0C6E0542-9248-4C83-AB37-C3A1C87217BD}" sibTransId="{213EFA1E-70F3-4F90-83F5-0D66C2B540F6}"/>
    <dgm:cxn modelId="{A1F5329C-8E49-4A74-86D7-E5124212831F}" type="presParOf" srcId="{4A012C06-B022-40C0-BB70-C07060146BA2}" destId="{EB2F2CE3-2BA0-4AF0-9351-87937CE16EF0}" srcOrd="0" destOrd="0" presId="urn:microsoft.com/office/officeart/2005/8/layout/chevron1"/>
    <dgm:cxn modelId="{96A6991F-D6FE-4E2C-A492-649EE7D1874D}" type="presParOf" srcId="{4A012C06-B022-40C0-BB70-C07060146BA2}" destId="{58E74386-4389-4A98-959F-8D070F2BB8C1}" srcOrd="1" destOrd="0" presId="urn:microsoft.com/office/officeart/2005/8/layout/chevron1"/>
    <dgm:cxn modelId="{341F8C62-003B-4B30-8952-2495ACAAB217}" type="presParOf" srcId="{4A012C06-B022-40C0-BB70-C07060146BA2}" destId="{46B64698-61A9-41DA-9E1A-BB40F21F7C55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04AB29-F3C8-4BC9-BA95-424B67E04736}" type="doc">
      <dgm:prSet loTypeId="urn:microsoft.com/office/officeart/2008/layout/VerticalCurv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993888-52EF-4B93-AA45-D53EF264A344}">
      <dgm:prSet phldrT="[Текст]"/>
      <dgm:spPr/>
      <dgm:t>
        <a:bodyPr/>
        <a:lstStyle/>
        <a:p>
          <a:r>
            <a:rPr lang="ru-RU" dirty="0" smtClean="0"/>
            <a:t>Визуализирует структуру предложения. ЭТО НАГЛЯДНАЯ ОПОРА ДЛЯ ВЫСКАЗЫВАНИЯ. каждый "кирпичик"-слово Фразового конструктора ВИДЕН. Мозг  ребёнка формирует способность к планированию и проговариванию последовательности слов</a:t>
          </a:r>
          <a:endParaRPr lang="ru-RU" dirty="0"/>
        </a:p>
      </dgm:t>
    </dgm:pt>
    <dgm:pt modelId="{8F981F2B-AF2B-4F84-A479-D5CB275695A0}" type="parTrans" cxnId="{AD2928A8-F1FB-4726-A2DE-87D58E8E5A2B}">
      <dgm:prSet/>
      <dgm:spPr/>
      <dgm:t>
        <a:bodyPr/>
        <a:lstStyle/>
        <a:p>
          <a:endParaRPr lang="ru-RU"/>
        </a:p>
      </dgm:t>
    </dgm:pt>
    <dgm:pt modelId="{C125B1B5-270B-4CE5-9CA9-DEC7F5377D4B}" type="sibTrans" cxnId="{AD2928A8-F1FB-4726-A2DE-87D58E8E5A2B}">
      <dgm:prSet/>
      <dgm:spPr/>
      <dgm:t>
        <a:bodyPr/>
        <a:lstStyle/>
        <a:p>
          <a:endParaRPr lang="ru-RU"/>
        </a:p>
      </dgm:t>
    </dgm:pt>
    <dgm:pt modelId="{2C09A5E1-0A10-4063-8E5F-7C500F64B2B8}">
      <dgm:prSet phldrT="[Текст]"/>
      <dgm:spPr/>
      <dgm:t>
        <a:bodyPr/>
        <a:lstStyle/>
        <a:p>
          <a:r>
            <a:rPr lang="ru-RU" smtClean="0"/>
            <a:t> Позволяет составить множество вариантов предложений. Не заучивать  слова и предложения, а именно формировать ЯЗЫКОВУЮ СПОСОБНОСТЬ</a:t>
          </a:r>
          <a:endParaRPr lang="ru-RU" dirty="0"/>
        </a:p>
      </dgm:t>
    </dgm:pt>
    <dgm:pt modelId="{1553A53E-7A5E-437F-971E-343BC71930BD}" type="parTrans" cxnId="{C6F9CBE3-5DFE-4ACC-9353-60A8C656034F}">
      <dgm:prSet/>
      <dgm:spPr/>
      <dgm:t>
        <a:bodyPr/>
        <a:lstStyle/>
        <a:p>
          <a:endParaRPr lang="ru-RU"/>
        </a:p>
      </dgm:t>
    </dgm:pt>
    <dgm:pt modelId="{6A750DBE-A5EA-418D-B1B5-C852BFCEC0EF}" type="sibTrans" cxnId="{C6F9CBE3-5DFE-4ACC-9353-60A8C656034F}">
      <dgm:prSet/>
      <dgm:spPr/>
      <dgm:t>
        <a:bodyPr/>
        <a:lstStyle/>
        <a:p>
          <a:endParaRPr lang="ru-RU"/>
        </a:p>
      </dgm:t>
    </dgm:pt>
    <dgm:pt modelId="{1F478185-3606-4E98-B798-413273AE75FB}">
      <dgm:prSet phldrT="[Текст]"/>
      <dgm:spPr/>
      <dgm:t>
        <a:bodyPr/>
        <a:lstStyle/>
        <a:p>
          <a:r>
            <a:rPr lang="ru-RU" smtClean="0"/>
            <a:t>Позволяет спрягать глаголы</a:t>
          </a:r>
          <a:endParaRPr lang="ru-RU" dirty="0"/>
        </a:p>
      </dgm:t>
    </dgm:pt>
    <dgm:pt modelId="{75B2BAB2-1743-46C3-BFC7-0E482682045E}" type="parTrans" cxnId="{A2564526-E7B2-4E56-8475-8B7889F763B1}">
      <dgm:prSet/>
      <dgm:spPr/>
      <dgm:t>
        <a:bodyPr/>
        <a:lstStyle/>
        <a:p>
          <a:endParaRPr lang="ru-RU"/>
        </a:p>
      </dgm:t>
    </dgm:pt>
    <dgm:pt modelId="{238F7582-F0D3-4255-A3D8-DB5450AA61F5}" type="sibTrans" cxnId="{A2564526-E7B2-4E56-8475-8B7889F763B1}">
      <dgm:prSet/>
      <dgm:spPr/>
      <dgm:t>
        <a:bodyPr/>
        <a:lstStyle/>
        <a:p>
          <a:endParaRPr lang="ru-RU"/>
        </a:p>
      </dgm:t>
    </dgm:pt>
    <dgm:pt modelId="{941917E6-DAA9-499F-BE4E-8A19193B7427}">
      <dgm:prSet/>
      <dgm:spPr/>
      <dgm:t>
        <a:bodyPr/>
        <a:lstStyle/>
        <a:p>
          <a:r>
            <a:rPr lang="ru-RU" smtClean="0"/>
            <a:t>Тренирует умение согласовывать части речи между собой в числе, падеже и роде.</a:t>
          </a:r>
          <a:endParaRPr lang="ru-RU" dirty="0"/>
        </a:p>
      </dgm:t>
    </dgm:pt>
    <dgm:pt modelId="{1666AE5D-A091-4C79-8BB5-4298E0D03E1D}" type="parTrans" cxnId="{A713D220-AA5D-4187-A6A1-B5A1253DAD66}">
      <dgm:prSet/>
      <dgm:spPr/>
      <dgm:t>
        <a:bodyPr/>
        <a:lstStyle/>
        <a:p>
          <a:endParaRPr lang="ru-RU"/>
        </a:p>
      </dgm:t>
    </dgm:pt>
    <dgm:pt modelId="{77A08957-29F1-4B18-8A5F-626561EBA7E0}" type="sibTrans" cxnId="{A713D220-AA5D-4187-A6A1-B5A1253DAD66}">
      <dgm:prSet/>
      <dgm:spPr/>
      <dgm:t>
        <a:bodyPr/>
        <a:lstStyle/>
        <a:p>
          <a:endParaRPr lang="ru-RU"/>
        </a:p>
      </dgm:t>
    </dgm:pt>
    <dgm:pt modelId="{17FC8599-E207-475E-B66D-D96C7B731F8A}" type="pres">
      <dgm:prSet presAssocID="{2804AB29-F3C8-4BC9-BA95-424B67E0473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03C01B5-53D2-43D2-9254-BDCDF92C7533}" type="pres">
      <dgm:prSet presAssocID="{2804AB29-F3C8-4BC9-BA95-424B67E04736}" presName="Name1" presStyleCnt="0"/>
      <dgm:spPr/>
      <dgm:t>
        <a:bodyPr/>
        <a:lstStyle/>
        <a:p>
          <a:endParaRPr lang="ru-RU"/>
        </a:p>
      </dgm:t>
    </dgm:pt>
    <dgm:pt modelId="{7F4110C4-CE14-4A43-AFD4-C5DF7678E102}" type="pres">
      <dgm:prSet presAssocID="{2804AB29-F3C8-4BC9-BA95-424B67E04736}" presName="cycle" presStyleCnt="0"/>
      <dgm:spPr/>
      <dgm:t>
        <a:bodyPr/>
        <a:lstStyle/>
        <a:p>
          <a:endParaRPr lang="ru-RU"/>
        </a:p>
      </dgm:t>
    </dgm:pt>
    <dgm:pt modelId="{6518970D-89E6-4447-A8B2-BFD18AEAB780}" type="pres">
      <dgm:prSet presAssocID="{2804AB29-F3C8-4BC9-BA95-424B67E04736}" presName="srcNode" presStyleLbl="node1" presStyleIdx="0" presStyleCnt="4"/>
      <dgm:spPr/>
      <dgm:t>
        <a:bodyPr/>
        <a:lstStyle/>
        <a:p>
          <a:endParaRPr lang="ru-RU"/>
        </a:p>
      </dgm:t>
    </dgm:pt>
    <dgm:pt modelId="{7BC658F3-7159-4F8F-A701-5885BD435BC6}" type="pres">
      <dgm:prSet presAssocID="{2804AB29-F3C8-4BC9-BA95-424B67E04736}" presName="conn" presStyleLbl="parChTrans1D2" presStyleIdx="0" presStyleCnt="1"/>
      <dgm:spPr/>
      <dgm:t>
        <a:bodyPr/>
        <a:lstStyle/>
        <a:p>
          <a:endParaRPr lang="ru-RU"/>
        </a:p>
      </dgm:t>
    </dgm:pt>
    <dgm:pt modelId="{062DFA0C-A143-4084-A56C-9B938E50CEAC}" type="pres">
      <dgm:prSet presAssocID="{2804AB29-F3C8-4BC9-BA95-424B67E04736}" presName="extraNode" presStyleLbl="node1" presStyleIdx="0" presStyleCnt="4"/>
      <dgm:spPr/>
      <dgm:t>
        <a:bodyPr/>
        <a:lstStyle/>
        <a:p>
          <a:endParaRPr lang="ru-RU"/>
        </a:p>
      </dgm:t>
    </dgm:pt>
    <dgm:pt modelId="{96C202F3-919B-4F26-B96D-06162998D739}" type="pres">
      <dgm:prSet presAssocID="{2804AB29-F3C8-4BC9-BA95-424B67E04736}" presName="dstNode" presStyleLbl="node1" presStyleIdx="0" presStyleCnt="4"/>
      <dgm:spPr/>
      <dgm:t>
        <a:bodyPr/>
        <a:lstStyle/>
        <a:p>
          <a:endParaRPr lang="ru-RU"/>
        </a:p>
      </dgm:t>
    </dgm:pt>
    <dgm:pt modelId="{46C81843-9360-45E7-96B2-4132DDD6F4BD}" type="pres">
      <dgm:prSet presAssocID="{00993888-52EF-4B93-AA45-D53EF264A34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41150-2E73-4D55-884D-96FBF9971551}" type="pres">
      <dgm:prSet presAssocID="{00993888-52EF-4B93-AA45-D53EF264A344}" presName="accent_1" presStyleCnt="0"/>
      <dgm:spPr/>
      <dgm:t>
        <a:bodyPr/>
        <a:lstStyle/>
        <a:p>
          <a:endParaRPr lang="ru-RU"/>
        </a:p>
      </dgm:t>
    </dgm:pt>
    <dgm:pt modelId="{687DA21A-CF8C-43E5-BACD-6ADF2C0E3C0A}" type="pres">
      <dgm:prSet presAssocID="{00993888-52EF-4B93-AA45-D53EF264A344}" presName="accentRepeatNode" presStyleLbl="solidFgAcc1" presStyleIdx="0" presStyleCnt="4" custLinFactNeighborX="-10505" custLinFactNeighborY="-210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EE79FC-06C6-4142-A08C-044621BA55D3}" type="pres">
      <dgm:prSet presAssocID="{2C09A5E1-0A10-4063-8E5F-7C500F64B2B8}" presName="text_2" presStyleLbl="node1" presStyleIdx="1" presStyleCnt="4" custLinFactNeighborX="-1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7E9FB-F054-4EEE-B33C-85165E828BE6}" type="pres">
      <dgm:prSet presAssocID="{2C09A5E1-0A10-4063-8E5F-7C500F64B2B8}" presName="accent_2" presStyleCnt="0"/>
      <dgm:spPr/>
      <dgm:t>
        <a:bodyPr/>
        <a:lstStyle/>
        <a:p>
          <a:endParaRPr lang="ru-RU"/>
        </a:p>
      </dgm:t>
    </dgm:pt>
    <dgm:pt modelId="{F7185E08-EF0E-4479-B47E-A3D67113460A}" type="pres">
      <dgm:prSet presAssocID="{2C09A5E1-0A10-4063-8E5F-7C500F64B2B8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AC78476-4FDA-45B9-A129-FC97143F65EF}" type="pres">
      <dgm:prSet presAssocID="{1F478185-3606-4E98-B798-413273AE75FB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47EA8-FA14-4861-99D5-205D34094A0A}" type="pres">
      <dgm:prSet presAssocID="{1F478185-3606-4E98-B798-413273AE75FB}" presName="accent_3" presStyleCnt="0"/>
      <dgm:spPr/>
      <dgm:t>
        <a:bodyPr/>
        <a:lstStyle/>
        <a:p>
          <a:endParaRPr lang="ru-RU"/>
        </a:p>
      </dgm:t>
    </dgm:pt>
    <dgm:pt modelId="{C8936AD7-A03D-49F6-9F6B-BEF4E11B2406}" type="pres">
      <dgm:prSet presAssocID="{1F478185-3606-4E98-B798-413273AE75FB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133B8C3-AAF8-401F-8D9A-1E9529503DC1}" type="pres">
      <dgm:prSet presAssocID="{941917E6-DAA9-499F-BE4E-8A19193B7427}" presName="text_4" presStyleLbl="node1" presStyleIdx="3" presStyleCnt="4" custLinFactNeighborY="3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BE87F4-C6C3-4E18-BFAB-5E2DEA3749EC}" type="pres">
      <dgm:prSet presAssocID="{941917E6-DAA9-499F-BE4E-8A19193B7427}" presName="accent_4" presStyleCnt="0"/>
      <dgm:spPr/>
      <dgm:t>
        <a:bodyPr/>
        <a:lstStyle/>
        <a:p>
          <a:endParaRPr lang="ru-RU"/>
        </a:p>
      </dgm:t>
    </dgm:pt>
    <dgm:pt modelId="{1A2D84F1-48DA-4BF0-867B-CF2D88D4A546}" type="pres">
      <dgm:prSet presAssocID="{941917E6-DAA9-499F-BE4E-8A19193B7427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6F9CBE3-5DFE-4ACC-9353-60A8C656034F}" srcId="{2804AB29-F3C8-4BC9-BA95-424B67E04736}" destId="{2C09A5E1-0A10-4063-8E5F-7C500F64B2B8}" srcOrd="1" destOrd="0" parTransId="{1553A53E-7A5E-437F-971E-343BC71930BD}" sibTransId="{6A750DBE-A5EA-418D-B1B5-C852BFCEC0EF}"/>
    <dgm:cxn modelId="{435A4E53-E09C-4905-85DE-0B4ABBD111B1}" type="presOf" srcId="{2804AB29-F3C8-4BC9-BA95-424B67E04736}" destId="{17FC8599-E207-475E-B66D-D96C7B731F8A}" srcOrd="0" destOrd="0" presId="urn:microsoft.com/office/officeart/2008/layout/VerticalCurvedList"/>
    <dgm:cxn modelId="{C9662D8A-5C82-4768-99E5-2082584B62DD}" type="presOf" srcId="{C125B1B5-270B-4CE5-9CA9-DEC7F5377D4B}" destId="{7BC658F3-7159-4F8F-A701-5885BD435BC6}" srcOrd="0" destOrd="0" presId="urn:microsoft.com/office/officeart/2008/layout/VerticalCurvedList"/>
    <dgm:cxn modelId="{86A799F7-F0F3-4517-AB73-958183CDEE59}" type="presOf" srcId="{1F478185-3606-4E98-B798-413273AE75FB}" destId="{DAC78476-4FDA-45B9-A129-FC97143F65EF}" srcOrd="0" destOrd="0" presId="urn:microsoft.com/office/officeart/2008/layout/VerticalCurvedList"/>
    <dgm:cxn modelId="{207F6386-84E3-43E8-A528-93BFA27BAA77}" type="presOf" srcId="{2C09A5E1-0A10-4063-8E5F-7C500F64B2B8}" destId="{F3EE79FC-06C6-4142-A08C-044621BA55D3}" srcOrd="0" destOrd="0" presId="urn:microsoft.com/office/officeart/2008/layout/VerticalCurvedList"/>
    <dgm:cxn modelId="{4C3B310F-B883-4239-9BD6-AECE197A324D}" type="presOf" srcId="{941917E6-DAA9-499F-BE4E-8A19193B7427}" destId="{3133B8C3-AAF8-401F-8D9A-1E9529503DC1}" srcOrd="0" destOrd="0" presId="urn:microsoft.com/office/officeart/2008/layout/VerticalCurvedList"/>
    <dgm:cxn modelId="{86C771DE-6B30-4154-AFD8-4CE63D3C1BD4}" type="presOf" srcId="{00993888-52EF-4B93-AA45-D53EF264A344}" destId="{46C81843-9360-45E7-96B2-4132DDD6F4BD}" srcOrd="0" destOrd="0" presId="urn:microsoft.com/office/officeart/2008/layout/VerticalCurvedList"/>
    <dgm:cxn modelId="{A2564526-E7B2-4E56-8475-8B7889F763B1}" srcId="{2804AB29-F3C8-4BC9-BA95-424B67E04736}" destId="{1F478185-3606-4E98-B798-413273AE75FB}" srcOrd="2" destOrd="0" parTransId="{75B2BAB2-1743-46C3-BFC7-0E482682045E}" sibTransId="{238F7582-F0D3-4255-A3D8-DB5450AA61F5}"/>
    <dgm:cxn modelId="{A713D220-AA5D-4187-A6A1-B5A1253DAD66}" srcId="{2804AB29-F3C8-4BC9-BA95-424B67E04736}" destId="{941917E6-DAA9-499F-BE4E-8A19193B7427}" srcOrd="3" destOrd="0" parTransId="{1666AE5D-A091-4C79-8BB5-4298E0D03E1D}" sibTransId="{77A08957-29F1-4B18-8A5F-626561EBA7E0}"/>
    <dgm:cxn modelId="{AD2928A8-F1FB-4726-A2DE-87D58E8E5A2B}" srcId="{2804AB29-F3C8-4BC9-BA95-424B67E04736}" destId="{00993888-52EF-4B93-AA45-D53EF264A344}" srcOrd="0" destOrd="0" parTransId="{8F981F2B-AF2B-4F84-A479-D5CB275695A0}" sibTransId="{C125B1B5-270B-4CE5-9CA9-DEC7F5377D4B}"/>
    <dgm:cxn modelId="{0D3BBE43-1A49-4B50-9CE2-5A34250DBD53}" type="presParOf" srcId="{17FC8599-E207-475E-B66D-D96C7B731F8A}" destId="{C03C01B5-53D2-43D2-9254-BDCDF92C7533}" srcOrd="0" destOrd="0" presId="urn:microsoft.com/office/officeart/2008/layout/VerticalCurvedList"/>
    <dgm:cxn modelId="{A01F31ED-EC02-49EB-8154-81F669729AC0}" type="presParOf" srcId="{C03C01B5-53D2-43D2-9254-BDCDF92C7533}" destId="{7F4110C4-CE14-4A43-AFD4-C5DF7678E102}" srcOrd="0" destOrd="0" presId="urn:microsoft.com/office/officeart/2008/layout/VerticalCurvedList"/>
    <dgm:cxn modelId="{EF8E5733-3E74-4D16-BFD8-DA6DCFFEE7DB}" type="presParOf" srcId="{7F4110C4-CE14-4A43-AFD4-C5DF7678E102}" destId="{6518970D-89E6-4447-A8B2-BFD18AEAB780}" srcOrd="0" destOrd="0" presId="urn:microsoft.com/office/officeart/2008/layout/VerticalCurvedList"/>
    <dgm:cxn modelId="{A52DB931-4D87-41B8-A64A-D3FFE7EB1723}" type="presParOf" srcId="{7F4110C4-CE14-4A43-AFD4-C5DF7678E102}" destId="{7BC658F3-7159-4F8F-A701-5885BD435BC6}" srcOrd="1" destOrd="0" presId="urn:microsoft.com/office/officeart/2008/layout/VerticalCurvedList"/>
    <dgm:cxn modelId="{206FBD3C-E8C1-4741-9046-D9A3E4B21F35}" type="presParOf" srcId="{7F4110C4-CE14-4A43-AFD4-C5DF7678E102}" destId="{062DFA0C-A143-4084-A56C-9B938E50CEAC}" srcOrd="2" destOrd="0" presId="urn:microsoft.com/office/officeart/2008/layout/VerticalCurvedList"/>
    <dgm:cxn modelId="{0F3B6BC3-8F77-4851-9A8B-53A2778FE4D9}" type="presParOf" srcId="{7F4110C4-CE14-4A43-AFD4-C5DF7678E102}" destId="{96C202F3-919B-4F26-B96D-06162998D739}" srcOrd="3" destOrd="0" presId="urn:microsoft.com/office/officeart/2008/layout/VerticalCurvedList"/>
    <dgm:cxn modelId="{451585DF-B4F2-4471-B29E-FF4B16850AB3}" type="presParOf" srcId="{C03C01B5-53D2-43D2-9254-BDCDF92C7533}" destId="{46C81843-9360-45E7-96B2-4132DDD6F4BD}" srcOrd="1" destOrd="0" presId="urn:microsoft.com/office/officeart/2008/layout/VerticalCurvedList"/>
    <dgm:cxn modelId="{ED59AD57-970E-47BC-B553-9BA38D7B71F9}" type="presParOf" srcId="{C03C01B5-53D2-43D2-9254-BDCDF92C7533}" destId="{A1341150-2E73-4D55-884D-96FBF9971551}" srcOrd="2" destOrd="0" presId="urn:microsoft.com/office/officeart/2008/layout/VerticalCurvedList"/>
    <dgm:cxn modelId="{974FB837-7411-4459-8940-D6EDCD5C1C0A}" type="presParOf" srcId="{A1341150-2E73-4D55-884D-96FBF9971551}" destId="{687DA21A-CF8C-43E5-BACD-6ADF2C0E3C0A}" srcOrd="0" destOrd="0" presId="urn:microsoft.com/office/officeart/2008/layout/VerticalCurvedList"/>
    <dgm:cxn modelId="{66F64C26-9A3D-4ABF-84FA-724667299504}" type="presParOf" srcId="{C03C01B5-53D2-43D2-9254-BDCDF92C7533}" destId="{F3EE79FC-06C6-4142-A08C-044621BA55D3}" srcOrd="3" destOrd="0" presId="urn:microsoft.com/office/officeart/2008/layout/VerticalCurvedList"/>
    <dgm:cxn modelId="{3A0979B6-3E4B-42E2-8C0F-C101703206BC}" type="presParOf" srcId="{C03C01B5-53D2-43D2-9254-BDCDF92C7533}" destId="{5E57E9FB-F054-4EEE-B33C-85165E828BE6}" srcOrd="4" destOrd="0" presId="urn:microsoft.com/office/officeart/2008/layout/VerticalCurvedList"/>
    <dgm:cxn modelId="{7988E7F1-6540-49CE-8436-412947E4B7CE}" type="presParOf" srcId="{5E57E9FB-F054-4EEE-B33C-85165E828BE6}" destId="{F7185E08-EF0E-4479-B47E-A3D67113460A}" srcOrd="0" destOrd="0" presId="urn:microsoft.com/office/officeart/2008/layout/VerticalCurvedList"/>
    <dgm:cxn modelId="{2202A748-3318-4A31-8B90-ECB731F067A6}" type="presParOf" srcId="{C03C01B5-53D2-43D2-9254-BDCDF92C7533}" destId="{DAC78476-4FDA-45B9-A129-FC97143F65EF}" srcOrd="5" destOrd="0" presId="urn:microsoft.com/office/officeart/2008/layout/VerticalCurvedList"/>
    <dgm:cxn modelId="{7C98119B-9AF2-4D91-885D-39D9FDD60B00}" type="presParOf" srcId="{C03C01B5-53D2-43D2-9254-BDCDF92C7533}" destId="{3D047EA8-FA14-4861-99D5-205D34094A0A}" srcOrd="6" destOrd="0" presId="urn:microsoft.com/office/officeart/2008/layout/VerticalCurvedList"/>
    <dgm:cxn modelId="{C0AB5E1E-063E-4B43-A17E-AE9AF6C4F669}" type="presParOf" srcId="{3D047EA8-FA14-4861-99D5-205D34094A0A}" destId="{C8936AD7-A03D-49F6-9F6B-BEF4E11B2406}" srcOrd="0" destOrd="0" presId="urn:microsoft.com/office/officeart/2008/layout/VerticalCurvedList"/>
    <dgm:cxn modelId="{034849A0-DB57-41D2-8620-3E669E18078F}" type="presParOf" srcId="{C03C01B5-53D2-43D2-9254-BDCDF92C7533}" destId="{3133B8C3-AAF8-401F-8D9A-1E9529503DC1}" srcOrd="7" destOrd="0" presId="urn:microsoft.com/office/officeart/2008/layout/VerticalCurvedList"/>
    <dgm:cxn modelId="{2520829D-0BD2-4684-94E9-506BEDC5C07F}" type="presParOf" srcId="{C03C01B5-53D2-43D2-9254-BDCDF92C7533}" destId="{56BE87F4-C6C3-4E18-BFAB-5E2DEA3749EC}" srcOrd="8" destOrd="0" presId="urn:microsoft.com/office/officeart/2008/layout/VerticalCurvedList"/>
    <dgm:cxn modelId="{6AC23B66-7E58-4A1E-9CE1-A9366778D84C}" type="presParOf" srcId="{56BE87F4-C6C3-4E18-BFAB-5E2DEA3749EC}" destId="{1A2D84F1-48DA-4BF0-867B-CF2D88D4A54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2CCC9E-9A3B-494D-90BB-CA5AB95C939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D71735-27E7-4727-A9D8-40D7F171DCD9}">
      <dgm:prSet phldrT="[Текст]"/>
      <dgm:spPr>
        <a:xfrm>
          <a:off x="1505170" y="353636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карточки-глаголы (автор Коняхина Н.)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ABC5090-D603-4FCF-BB62-5C52EC66684A}" type="parTrans" cxnId="{2CAB4448-52EC-4FAF-825B-A10B4703057A}">
      <dgm:prSet/>
      <dgm:spPr/>
      <dgm:t>
        <a:bodyPr/>
        <a:lstStyle/>
        <a:p>
          <a:endParaRPr lang="ru-RU"/>
        </a:p>
      </dgm:t>
    </dgm:pt>
    <dgm:pt modelId="{B8F0FCB9-FA8F-42E8-9E17-6B57B603F689}" type="sibTrans" cxnId="{2CAB4448-52EC-4FAF-825B-A10B4703057A}">
      <dgm:prSet/>
      <dgm:spPr/>
      <dgm:t>
        <a:bodyPr/>
        <a:lstStyle/>
        <a:p>
          <a:endParaRPr lang="ru-RU"/>
        </a:p>
      </dgm:t>
    </dgm:pt>
    <dgm:pt modelId="{6EF9A241-2CFD-4DE6-BA11-C25FA697F890}">
      <dgm:prSet phldrT="[Текст]"/>
      <dgm:spPr>
        <a:xfrm>
          <a:off x="4902113" y="353636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местоимения: Он, она, оно, они. Этими же карточками обозначается в предложении род женский, мужской средний.</a:t>
          </a:r>
        </a:p>
        <a:p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599DA3D-797B-4B9B-A173-633828B53FFA}" type="parTrans" cxnId="{98BD680A-B433-4499-A81D-4BD114878B2D}">
      <dgm:prSet/>
      <dgm:spPr/>
      <dgm:t>
        <a:bodyPr/>
        <a:lstStyle/>
        <a:p>
          <a:endParaRPr lang="ru-RU"/>
        </a:p>
      </dgm:t>
    </dgm:pt>
    <dgm:pt modelId="{0F32ECD3-ADC0-426F-8A19-05AECA5DD0D9}" type="sibTrans" cxnId="{98BD680A-B433-4499-A81D-4BD114878B2D}">
      <dgm:prSet/>
      <dgm:spPr/>
      <dgm:t>
        <a:bodyPr/>
        <a:lstStyle/>
        <a:p>
          <a:endParaRPr lang="ru-RU"/>
        </a:p>
      </dgm:t>
    </dgm:pt>
    <dgm:pt modelId="{4A616593-BEFD-4355-8361-0C2FB097ABDA}">
      <dgm:prSet/>
      <dgm:spPr>
        <a:xfrm>
          <a:off x="1501232" y="1511962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Карточки-пиктограммы  мальчик и девочка могут обозначать детенышей или уменьшение в размере Большой-маленький.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2DCC32A-7933-4256-A4CB-00D54D2F8FAD}" type="parTrans" cxnId="{29EFADDF-5842-4496-BB0D-716BD63AC3D2}">
      <dgm:prSet/>
      <dgm:spPr/>
      <dgm:t>
        <a:bodyPr/>
        <a:lstStyle/>
        <a:p>
          <a:endParaRPr lang="ru-RU"/>
        </a:p>
      </dgm:t>
    </dgm:pt>
    <dgm:pt modelId="{B04C7031-DCF0-41DC-B350-449F55621511}" type="sibTrans" cxnId="{29EFADDF-5842-4496-BB0D-716BD63AC3D2}">
      <dgm:prSet/>
      <dgm:spPr/>
      <dgm:t>
        <a:bodyPr/>
        <a:lstStyle/>
        <a:p>
          <a:endParaRPr lang="ru-RU"/>
        </a:p>
      </dgm:t>
    </dgm:pt>
    <dgm:pt modelId="{2317EA91-862E-4961-B291-05F1BEA2F1B3}">
      <dgm:prSet/>
      <dgm:spPr>
        <a:xfrm>
          <a:off x="4898174" y="1555076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-пиктограммы Место-Где?, Направления-Куда? И времени-Когда?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B5D6BE5-5628-42EC-A0D0-71A56D487419}" type="parTrans" cxnId="{5FB35E6A-1CA1-4D5B-8C38-5B58B5DCFD35}">
      <dgm:prSet/>
      <dgm:spPr/>
      <dgm:t>
        <a:bodyPr/>
        <a:lstStyle/>
        <a:p>
          <a:endParaRPr lang="ru-RU"/>
        </a:p>
      </dgm:t>
    </dgm:pt>
    <dgm:pt modelId="{1AF147E0-BA29-49D8-848A-16D73691D6C4}" type="sibTrans" cxnId="{5FB35E6A-1CA1-4D5B-8C38-5B58B5DCFD35}">
      <dgm:prSet/>
      <dgm:spPr/>
      <dgm:t>
        <a:bodyPr/>
        <a:lstStyle/>
        <a:p>
          <a:endParaRPr lang="ru-RU"/>
        </a:p>
      </dgm:t>
    </dgm:pt>
    <dgm:pt modelId="{5EF6C7E7-B7CD-4DC5-B7A7-58E14D773E63}">
      <dgm:prSet/>
      <dgm:spPr>
        <a:xfrm>
          <a:off x="1505170" y="2756517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l"/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 пиктограммы интонаций предложения : Точка, Вопросительный знак, Восклицательный знак.</a:t>
          </a:r>
        </a:p>
      </dgm:t>
    </dgm:pt>
    <dgm:pt modelId="{7DD4F74E-23B2-4727-9C78-06ABAB3C3DD6}" type="parTrans" cxnId="{496474F2-66B7-4234-B935-9BCBE0114649}">
      <dgm:prSet/>
      <dgm:spPr/>
      <dgm:t>
        <a:bodyPr/>
        <a:lstStyle/>
        <a:p>
          <a:endParaRPr lang="ru-RU"/>
        </a:p>
      </dgm:t>
    </dgm:pt>
    <dgm:pt modelId="{E521FA4A-FE07-46B2-81A2-0F03F74525D2}" type="sibTrans" cxnId="{496474F2-66B7-4234-B935-9BCBE0114649}">
      <dgm:prSet/>
      <dgm:spPr/>
      <dgm:t>
        <a:bodyPr/>
        <a:lstStyle/>
        <a:p>
          <a:endParaRPr lang="ru-RU"/>
        </a:p>
      </dgm:t>
    </dgm:pt>
    <dgm:pt modelId="{60B17B5B-B36B-4E87-9D9D-1994AC41D78F}">
      <dgm:prSet/>
      <dgm:spPr>
        <a:xfrm>
          <a:off x="4902113" y="2756517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союзов А, Но, И.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233EA0E-CE90-428F-BC38-30BB5CF5DB70}" type="parTrans" cxnId="{C4D965AA-B3A5-40F7-BA69-02862D77DC99}">
      <dgm:prSet/>
      <dgm:spPr/>
      <dgm:t>
        <a:bodyPr/>
        <a:lstStyle/>
        <a:p>
          <a:endParaRPr lang="ru-RU"/>
        </a:p>
      </dgm:t>
    </dgm:pt>
    <dgm:pt modelId="{EBB02714-9118-4FC2-B022-45706B9ECB19}" type="sibTrans" cxnId="{C4D965AA-B3A5-40F7-BA69-02862D77DC99}">
      <dgm:prSet/>
      <dgm:spPr/>
      <dgm:t>
        <a:bodyPr/>
        <a:lstStyle/>
        <a:p>
          <a:endParaRPr lang="ru-RU"/>
        </a:p>
      </dgm:t>
    </dgm:pt>
    <dgm:pt modelId="{1B628045-BCFC-4815-B431-F862B1B57529}">
      <dgm:prSet/>
      <dgm:spPr>
        <a:xfrm>
          <a:off x="1505170" y="3957957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   </a:t>
          </a:r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Карточки-пиктограммы предлогов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BCDA2F5-3A76-4FDB-BB57-99AE575D12AB}" type="parTrans" cxnId="{570BC313-FE74-4906-889E-805C4EA1B798}">
      <dgm:prSet/>
      <dgm:spPr/>
      <dgm:t>
        <a:bodyPr/>
        <a:lstStyle/>
        <a:p>
          <a:endParaRPr lang="ru-RU"/>
        </a:p>
      </dgm:t>
    </dgm:pt>
    <dgm:pt modelId="{643DC33C-E175-4486-9310-63465E321094}" type="sibTrans" cxnId="{570BC313-FE74-4906-889E-805C4EA1B798}">
      <dgm:prSet/>
      <dgm:spPr/>
      <dgm:t>
        <a:bodyPr/>
        <a:lstStyle/>
        <a:p>
          <a:endParaRPr lang="ru-RU"/>
        </a:p>
      </dgm:t>
    </dgm:pt>
    <dgm:pt modelId="{77DFCAA8-51CA-41AE-B7EC-4258DFD73EDE}">
      <dgm:prSet/>
      <dgm:spPr>
        <a:xfrm>
          <a:off x="4902113" y="3957957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  </a:t>
          </a:r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Карточка с одной точкой(один) и  Много (с многими точками)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540FA2F-23F5-43A1-99FB-1BB424C4ABBE}" type="parTrans" cxnId="{FB77866A-3948-4A75-BE37-E95C0B8B3D39}">
      <dgm:prSet/>
      <dgm:spPr/>
      <dgm:t>
        <a:bodyPr/>
        <a:lstStyle/>
        <a:p>
          <a:endParaRPr lang="ru-RU"/>
        </a:p>
      </dgm:t>
    </dgm:pt>
    <dgm:pt modelId="{94798081-B2FE-42F3-8F22-F8E795E45F9F}" type="sibTrans" cxnId="{FB77866A-3948-4A75-BE37-E95C0B8B3D39}">
      <dgm:prSet/>
      <dgm:spPr/>
      <dgm:t>
        <a:bodyPr/>
        <a:lstStyle/>
        <a:p>
          <a:endParaRPr lang="ru-RU"/>
        </a:p>
      </dgm:t>
    </dgm:pt>
    <dgm:pt modelId="{6A28ED6D-63F5-4EB9-B74C-A8165568F36F}">
      <dgm:prSet/>
      <dgm:spPr>
        <a:xfrm>
          <a:off x="3203641" y="5159397"/>
          <a:ext cx="3053969" cy="954365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предметов по лексическим темам (автор Коняхина Н.)</a:t>
          </a:r>
          <a:endParaRPr lang="ru-RU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2587234-FFD8-4EC9-81A1-7371C36D6731}" type="parTrans" cxnId="{0B3D4FB2-1055-4AE6-8983-D2A1D37D28D8}">
      <dgm:prSet/>
      <dgm:spPr/>
      <dgm:t>
        <a:bodyPr/>
        <a:lstStyle/>
        <a:p>
          <a:endParaRPr lang="ru-RU"/>
        </a:p>
      </dgm:t>
    </dgm:pt>
    <dgm:pt modelId="{620D1721-2C4D-43A4-9580-E66B6FDA1D84}" type="sibTrans" cxnId="{0B3D4FB2-1055-4AE6-8983-D2A1D37D28D8}">
      <dgm:prSet/>
      <dgm:spPr/>
      <dgm:t>
        <a:bodyPr/>
        <a:lstStyle/>
        <a:p>
          <a:endParaRPr lang="ru-RU"/>
        </a:p>
      </dgm:t>
    </dgm:pt>
    <dgm:pt modelId="{446AB94F-7439-4E41-9F2A-B939D65E1E84}" type="pres">
      <dgm:prSet presAssocID="{392CCC9E-9A3B-494D-90BB-CA5AB95C93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7D07F9-E556-4FB5-8DEE-7AEC678231EB}" type="pres">
      <dgm:prSet presAssocID="{C6D71735-27E7-4727-A9D8-40D7F171DCD9}" presName="composite" presStyleCnt="0"/>
      <dgm:spPr/>
    </dgm:pt>
    <dgm:pt modelId="{ADE830BC-DFE0-4E56-BDB9-9874C48F18CA}" type="pres">
      <dgm:prSet presAssocID="{C6D71735-27E7-4727-A9D8-40D7F171DCD9}" presName="rect1" presStyleLbl="tr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7A42C-676D-414A-B2BA-686876DD781E}" type="pres">
      <dgm:prSet presAssocID="{C6D71735-27E7-4727-A9D8-40D7F171DCD9}" presName="rect2" presStyleLbl="fgImgPlace1" presStyleIdx="0" presStyleCnt="9" custScaleY="69104"/>
      <dgm:spPr>
        <a:xfrm>
          <a:off x="1377922" y="215783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2B5A00DB-2D21-4F06-8A08-11689135A3F7}" type="pres">
      <dgm:prSet presAssocID="{B8F0FCB9-FA8F-42E8-9E17-6B57B603F689}" presName="sibTrans" presStyleCnt="0"/>
      <dgm:spPr/>
    </dgm:pt>
    <dgm:pt modelId="{FDD3DACE-D711-4C93-B625-7C51FEB644D0}" type="pres">
      <dgm:prSet presAssocID="{6EF9A241-2CFD-4DE6-BA11-C25FA697F890}" presName="composite" presStyleCnt="0"/>
      <dgm:spPr/>
    </dgm:pt>
    <dgm:pt modelId="{0C5ECB3E-30BF-4BD7-AE76-313EF8A08612}" type="pres">
      <dgm:prSet presAssocID="{6EF9A241-2CFD-4DE6-BA11-C25FA697F890}" presName="rect1" presStyleLbl="tr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6F7070-DF60-4ACA-A5A1-A83F60CBCE73}" type="pres">
      <dgm:prSet presAssocID="{6EF9A241-2CFD-4DE6-BA11-C25FA697F890}" presName="rect2" presStyleLbl="fgImgPlace1" presStyleIdx="1" presStyleCnt="9" custScaleX="105522" custScaleY="72564" custLinFactNeighborX="-1707" custLinFactNeighborY="-8758"/>
      <dgm:spPr>
        <a:xfrm>
          <a:off x="4774864" y="215783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</dgm:pt>
    <dgm:pt modelId="{F558C6EC-F2D6-42DC-A460-9D50CB322721}" type="pres">
      <dgm:prSet presAssocID="{0F32ECD3-ADC0-426F-8A19-05AECA5DD0D9}" presName="sibTrans" presStyleCnt="0"/>
      <dgm:spPr/>
    </dgm:pt>
    <dgm:pt modelId="{AB0B2BD0-85EC-4542-AC2E-F507CD5410FB}" type="pres">
      <dgm:prSet presAssocID="{4A616593-BEFD-4355-8361-0C2FB097ABDA}" presName="composite" presStyleCnt="0"/>
      <dgm:spPr/>
    </dgm:pt>
    <dgm:pt modelId="{53C56492-D350-4287-B5CD-08A312DC425E}" type="pres">
      <dgm:prSet presAssocID="{4A616593-BEFD-4355-8361-0C2FB097ABDA}" presName="rect1" presStyleLbl="tr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618F1A-2672-4F59-B17B-2B9DA7457ABB}" type="pres">
      <dgm:prSet presAssocID="{4A616593-BEFD-4355-8361-0C2FB097ABDA}" presName="rect2" presStyleLbl="fgImgPlace1" presStyleIdx="2" presStyleCnt="9" custScaleX="97642" custScaleY="77920"/>
      <dgm:spPr>
        <a:xfrm>
          <a:off x="1381860" y="1460338"/>
          <a:ext cx="652303" cy="829625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</dgm:pt>
    <dgm:pt modelId="{5EFD3247-EBF0-4F5C-BE8B-B5BB569BABDA}" type="pres">
      <dgm:prSet presAssocID="{B04C7031-DCF0-41DC-B350-449F55621511}" presName="sibTrans" presStyleCnt="0"/>
      <dgm:spPr/>
    </dgm:pt>
    <dgm:pt modelId="{30C2E711-680D-4351-A5F5-3AD5C3C47659}" type="pres">
      <dgm:prSet presAssocID="{2317EA91-862E-4961-B291-05F1BEA2F1B3}" presName="composite" presStyleCnt="0"/>
      <dgm:spPr/>
    </dgm:pt>
    <dgm:pt modelId="{58235F6C-049E-4A7F-9B54-A3CC0EFB51D4}" type="pres">
      <dgm:prSet presAssocID="{2317EA91-862E-4961-B291-05F1BEA2F1B3}" presName="rect1" presStyleLbl="tr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565F4-E4FB-4139-8685-51B11977B4E2}" type="pres">
      <dgm:prSet presAssocID="{2317EA91-862E-4961-B291-05F1BEA2F1B3}" presName="rect2" presStyleLbl="fgImgPlace1" presStyleIdx="3" presStyleCnt="9" custScaleX="121630" custScaleY="67432"/>
      <dgm:spPr>
        <a:xfrm>
          <a:off x="4770926" y="1417224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</dgm:pt>
    <dgm:pt modelId="{4FAA5369-D949-4967-8F48-7834AF33F383}" type="pres">
      <dgm:prSet presAssocID="{1AF147E0-BA29-49D8-848A-16D73691D6C4}" presName="sibTrans" presStyleCnt="0"/>
      <dgm:spPr/>
    </dgm:pt>
    <dgm:pt modelId="{A981E9CB-B67D-4B4B-8F27-0D17B5C38396}" type="pres">
      <dgm:prSet presAssocID="{5EF6C7E7-B7CD-4DC5-B7A7-58E14D773E63}" presName="composite" presStyleCnt="0"/>
      <dgm:spPr/>
    </dgm:pt>
    <dgm:pt modelId="{07F351AA-75DF-4EEE-8C14-B2D606989EFC}" type="pres">
      <dgm:prSet presAssocID="{5EF6C7E7-B7CD-4DC5-B7A7-58E14D773E63}" presName="rect1" presStyleLbl="tr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0E15C-72F7-4ACD-A4C9-567666F6EB68}" type="pres">
      <dgm:prSet presAssocID="{5EF6C7E7-B7CD-4DC5-B7A7-58E14D773E63}" presName="rect2" presStyleLbl="fgImgPlace1" presStyleIdx="4" presStyleCnt="9" custScaleX="114146" custScaleY="71055"/>
      <dgm:spPr>
        <a:xfrm>
          <a:off x="1377922" y="2618664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</dgm:pt>
    <dgm:pt modelId="{BE9833DE-A4ED-46AE-8976-26B1138FF45B}" type="pres">
      <dgm:prSet presAssocID="{E521FA4A-FE07-46B2-81A2-0F03F74525D2}" presName="sibTrans" presStyleCnt="0"/>
      <dgm:spPr/>
    </dgm:pt>
    <dgm:pt modelId="{F7FB8B51-E6AF-4348-9196-51A9DE879817}" type="pres">
      <dgm:prSet presAssocID="{60B17B5B-B36B-4E87-9D9D-1994AC41D78F}" presName="composite" presStyleCnt="0"/>
      <dgm:spPr/>
    </dgm:pt>
    <dgm:pt modelId="{0F479064-4D0F-499E-9E82-489C81D10024}" type="pres">
      <dgm:prSet presAssocID="{60B17B5B-B36B-4E87-9D9D-1994AC41D78F}" presName="rect1" presStyleLbl="tr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59F5B-CAC4-4396-A0A5-FA275137F74F}" type="pres">
      <dgm:prSet presAssocID="{60B17B5B-B36B-4E87-9D9D-1994AC41D78F}" presName="rect2" presStyleLbl="fgImgPlace1" presStyleIdx="5" presStyleCnt="9" custScaleY="87179" custLinFactNeighborX="1657" custLinFactNeighborY="-4417"/>
      <dgm:spPr>
        <a:xfrm>
          <a:off x="4774864" y="2618664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</dgm:pt>
    <dgm:pt modelId="{DD26ACFF-28D0-4012-B476-9C6DC72599FA}" type="pres">
      <dgm:prSet presAssocID="{EBB02714-9118-4FC2-B022-45706B9ECB19}" presName="sibTrans" presStyleCnt="0"/>
      <dgm:spPr/>
    </dgm:pt>
    <dgm:pt modelId="{072BF30D-162A-4AED-B427-CB4C45C53A79}" type="pres">
      <dgm:prSet presAssocID="{1B628045-BCFC-4815-B431-F862B1B57529}" presName="composite" presStyleCnt="0"/>
      <dgm:spPr/>
    </dgm:pt>
    <dgm:pt modelId="{9BE7BB77-6575-4CBB-98CE-3B36DAE22E4D}" type="pres">
      <dgm:prSet presAssocID="{1B628045-BCFC-4815-B431-F862B1B57529}" presName="rect1" presStyleLbl="tr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D0D75-A909-42BD-9905-C7977D94AF22}" type="pres">
      <dgm:prSet presAssocID="{1B628045-BCFC-4815-B431-F862B1B57529}" presName="rect2" presStyleLbl="fgImgPlace1" presStyleIdx="6" presStyleCnt="9" custScaleX="129760"/>
      <dgm:spPr>
        <a:xfrm>
          <a:off x="1377922" y="3820104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</dgm:pt>
    <dgm:pt modelId="{0A4E8670-93E8-4770-94CE-25AB3EF23BCA}" type="pres">
      <dgm:prSet presAssocID="{643DC33C-E175-4486-9310-63465E321094}" presName="sibTrans" presStyleCnt="0"/>
      <dgm:spPr/>
    </dgm:pt>
    <dgm:pt modelId="{2C5BAD63-59BA-43D4-86BD-5A0CA6BFCEED}" type="pres">
      <dgm:prSet presAssocID="{77DFCAA8-51CA-41AE-B7EC-4258DFD73EDE}" presName="composite" presStyleCnt="0"/>
      <dgm:spPr/>
    </dgm:pt>
    <dgm:pt modelId="{182CEC2F-DA49-4D87-8E25-E8B8AE9068E1}" type="pres">
      <dgm:prSet presAssocID="{77DFCAA8-51CA-41AE-B7EC-4258DFD73EDE}" presName="rect1" presStyleLbl="tr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DE484-F02B-4189-97C9-803FF3415D7B}" type="pres">
      <dgm:prSet presAssocID="{77DFCAA8-51CA-41AE-B7EC-4258DFD73EDE}" presName="rect2" presStyleLbl="fgImgPlace1" presStyleIdx="7" presStyleCnt="9" custScaleX="118938" custScaleY="82481"/>
      <dgm:spPr>
        <a:xfrm>
          <a:off x="4774864" y="3820104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45BF0F79-429F-49C4-B20D-624A763681DB}" type="pres">
      <dgm:prSet presAssocID="{94798081-B2FE-42F3-8F22-F8E795E45F9F}" presName="sibTrans" presStyleCnt="0"/>
      <dgm:spPr/>
    </dgm:pt>
    <dgm:pt modelId="{DBD23011-94F6-4E2B-BAE6-C5F296929D1C}" type="pres">
      <dgm:prSet presAssocID="{6A28ED6D-63F5-4EB9-B74C-A8165568F36F}" presName="composite" presStyleCnt="0"/>
      <dgm:spPr/>
    </dgm:pt>
    <dgm:pt modelId="{51BA9887-80F7-4019-9C45-5BDF2DD3B686}" type="pres">
      <dgm:prSet presAssocID="{6A28ED6D-63F5-4EB9-B74C-A8165568F36F}" presName="rect1" presStyleLbl="tr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8387DD-42CB-4B42-99C7-7345A9EF3EAA}" type="pres">
      <dgm:prSet presAssocID="{6A28ED6D-63F5-4EB9-B74C-A8165568F36F}" presName="rect2" presStyleLbl="fgImgPlace1" presStyleIdx="8" presStyleCnt="9" custScaleX="77530" custScaleY="77012"/>
      <dgm:spPr>
        <a:xfrm>
          <a:off x="3076393" y="5021544"/>
          <a:ext cx="668055" cy="1002083"/>
        </a:xfrm>
        <a:prstGeom prst="rect">
          <a:avLst/>
        </a:prstGeom>
        <a:blipFill rotWithShape="1">
          <a:blip xmlns:r="http://schemas.openxmlformats.org/officeDocument/2006/relationships" r:embed="rId9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gm:spPr>
      <dgm:t>
        <a:bodyPr/>
        <a:lstStyle/>
        <a:p>
          <a:endParaRPr lang="ru-RU"/>
        </a:p>
      </dgm:t>
    </dgm:pt>
  </dgm:ptLst>
  <dgm:cxnLst>
    <dgm:cxn modelId="{9A7735DA-6DD4-44C4-8BB4-17B044C60CE6}" type="presOf" srcId="{C6D71735-27E7-4727-A9D8-40D7F171DCD9}" destId="{ADE830BC-DFE0-4E56-BDB9-9874C48F18CA}" srcOrd="0" destOrd="0" presId="urn:microsoft.com/office/officeart/2008/layout/PictureStrips"/>
    <dgm:cxn modelId="{0B3D4FB2-1055-4AE6-8983-D2A1D37D28D8}" srcId="{392CCC9E-9A3B-494D-90BB-CA5AB95C939D}" destId="{6A28ED6D-63F5-4EB9-B74C-A8165568F36F}" srcOrd="8" destOrd="0" parTransId="{02587234-FFD8-4EC9-81A1-7371C36D6731}" sibTransId="{620D1721-2C4D-43A4-9580-E66B6FDA1D84}"/>
    <dgm:cxn modelId="{5FB35E6A-1CA1-4D5B-8C38-5B58B5DCFD35}" srcId="{392CCC9E-9A3B-494D-90BB-CA5AB95C939D}" destId="{2317EA91-862E-4961-B291-05F1BEA2F1B3}" srcOrd="3" destOrd="0" parTransId="{DB5D6BE5-5628-42EC-A0D0-71A56D487419}" sibTransId="{1AF147E0-BA29-49D8-848A-16D73691D6C4}"/>
    <dgm:cxn modelId="{74FFF898-CFBB-4F34-9E8B-061868FBFFBB}" type="presOf" srcId="{60B17B5B-B36B-4E87-9D9D-1994AC41D78F}" destId="{0F479064-4D0F-499E-9E82-489C81D10024}" srcOrd="0" destOrd="0" presId="urn:microsoft.com/office/officeart/2008/layout/PictureStrips"/>
    <dgm:cxn modelId="{29EFADDF-5842-4496-BB0D-716BD63AC3D2}" srcId="{392CCC9E-9A3B-494D-90BB-CA5AB95C939D}" destId="{4A616593-BEFD-4355-8361-0C2FB097ABDA}" srcOrd="2" destOrd="0" parTransId="{52DCC32A-7933-4256-A4CB-00D54D2F8FAD}" sibTransId="{B04C7031-DCF0-41DC-B350-449F55621511}"/>
    <dgm:cxn modelId="{C4D965AA-B3A5-40F7-BA69-02862D77DC99}" srcId="{392CCC9E-9A3B-494D-90BB-CA5AB95C939D}" destId="{60B17B5B-B36B-4E87-9D9D-1994AC41D78F}" srcOrd="5" destOrd="0" parTransId="{1233EA0E-CE90-428F-BC38-30BB5CF5DB70}" sibTransId="{EBB02714-9118-4FC2-B022-45706B9ECB19}"/>
    <dgm:cxn modelId="{F0E8B6A1-D59D-4E23-B998-7E7A86E3DCAA}" type="presOf" srcId="{2317EA91-862E-4961-B291-05F1BEA2F1B3}" destId="{58235F6C-049E-4A7F-9B54-A3CC0EFB51D4}" srcOrd="0" destOrd="0" presId="urn:microsoft.com/office/officeart/2008/layout/PictureStrips"/>
    <dgm:cxn modelId="{D1F41E18-42D4-4490-ABE1-217BB3102142}" type="presOf" srcId="{77DFCAA8-51CA-41AE-B7EC-4258DFD73EDE}" destId="{182CEC2F-DA49-4D87-8E25-E8B8AE9068E1}" srcOrd="0" destOrd="0" presId="urn:microsoft.com/office/officeart/2008/layout/PictureStrips"/>
    <dgm:cxn modelId="{A645BF34-9614-447C-B726-B90693F56C57}" type="presOf" srcId="{4A616593-BEFD-4355-8361-0C2FB097ABDA}" destId="{53C56492-D350-4287-B5CD-08A312DC425E}" srcOrd="0" destOrd="0" presId="urn:microsoft.com/office/officeart/2008/layout/PictureStrips"/>
    <dgm:cxn modelId="{DBE7363B-9E4D-46F1-87C0-B372D46A0085}" type="presOf" srcId="{392CCC9E-9A3B-494D-90BB-CA5AB95C939D}" destId="{446AB94F-7439-4E41-9F2A-B939D65E1E84}" srcOrd="0" destOrd="0" presId="urn:microsoft.com/office/officeart/2008/layout/PictureStrips"/>
    <dgm:cxn modelId="{2DCAEBF0-CE3A-456B-AFA9-9A2E5621BF98}" type="presOf" srcId="{6EF9A241-2CFD-4DE6-BA11-C25FA697F890}" destId="{0C5ECB3E-30BF-4BD7-AE76-313EF8A08612}" srcOrd="0" destOrd="0" presId="urn:microsoft.com/office/officeart/2008/layout/PictureStrips"/>
    <dgm:cxn modelId="{36608539-E74A-46A9-89B4-FED350144928}" type="presOf" srcId="{1B628045-BCFC-4815-B431-F862B1B57529}" destId="{9BE7BB77-6575-4CBB-98CE-3B36DAE22E4D}" srcOrd="0" destOrd="0" presId="urn:microsoft.com/office/officeart/2008/layout/PictureStrips"/>
    <dgm:cxn modelId="{98BD680A-B433-4499-A81D-4BD114878B2D}" srcId="{392CCC9E-9A3B-494D-90BB-CA5AB95C939D}" destId="{6EF9A241-2CFD-4DE6-BA11-C25FA697F890}" srcOrd="1" destOrd="0" parTransId="{C599DA3D-797B-4B9B-A173-633828B53FFA}" sibTransId="{0F32ECD3-ADC0-426F-8A19-05AECA5DD0D9}"/>
    <dgm:cxn modelId="{FB77866A-3948-4A75-BE37-E95C0B8B3D39}" srcId="{392CCC9E-9A3B-494D-90BB-CA5AB95C939D}" destId="{77DFCAA8-51CA-41AE-B7EC-4258DFD73EDE}" srcOrd="7" destOrd="0" parTransId="{3540FA2F-23F5-43A1-99FB-1BB424C4ABBE}" sibTransId="{94798081-B2FE-42F3-8F22-F8E795E45F9F}"/>
    <dgm:cxn modelId="{2CAB4448-52EC-4FAF-825B-A10B4703057A}" srcId="{392CCC9E-9A3B-494D-90BB-CA5AB95C939D}" destId="{C6D71735-27E7-4727-A9D8-40D7F171DCD9}" srcOrd="0" destOrd="0" parTransId="{8ABC5090-D603-4FCF-BB62-5C52EC66684A}" sibTransId="{B8F0FCB9-FA8F-42E8-9E17-6B57B603F689}"/>
    <dgm:cxn modelId="{DB2A1627-0669-4B19-A440-B6AB06584F2E}" type="presOf" srcId="{6A28ED6D-63F5-4EB9-B74C-A8165568F36F}" destId="{51BA9887-80F7-4019-9C45-5BDF2DD3B686}" srcOrd="0" destOrd="0" presId="urn:microsoft.com/office/officeart/2008/layout/PictureStrips"/>
    <dgm:cxn modelId="{DB58555D-C6A0-4C59-8DF4-2FCA7F1B8BDA}" type="presOf" srcId="{5EF6C7E7-B7CD-4DC5-B7A7-58E14D773E63}" destId="{07F351AA-75DF-4EEE-8C14-B2D606989EFC}" srcOrd="0" destOrd="0" presId="urn:microsoft.com/office/officeart/2008/layout/PictureStrips"/>
    <dgm:cxn modelId="{570BC313-FE74-4906-889E-805C4EA1B798}" srcId="{392CCC9E-9A3B-494D-90BB-CA5AB95C939D}" destId="{1B628045-BCFC-4815-B431-F862B1B57529}" srcOrd="6" destOrd="0" parTransId="{5BCDA2F5-3A76-4FDB-BB57-99AE575D12AB}" sibTransId="{643DC33C-E175-4486-9310-63465E321094}"/>
    <dgm:cxn modelId="{496474F2-66B7-4234-B935-9BCBE0114649}" srcId="{392CCC9E-9A3B-494D-90BB-CA5AB95C939D}" destId="{5EF6C7E7-B7CD-4DC5-B7A7-58E14D773E63}" srcOrd="4" destOrd="0" parTransId="{7DD4F74E-23B2-4727-9C78-06ABAB3C3DD6}" sibTransId="{E521FA4A-FE07-46B2-81A2-0F03F74525D2}"/>
    <dgm:cxn modelId="{89F794A3-1CC3-4982-A9DC-5582A33442C7}" type="presParOf" srcId="{446AB94F-7439-4E41-9F2A-B939D65E1E84}" destId="{BA7D07F9-E556-4FB5-8DEE-7AEC678231EB}" srcOrd="0" destOrd="0" presId="urn:microsoft.com/office/officeart/2008/layout/PictureStrips"/>
    <dgm:cxn modelId="{16DFB2ED-953F-48B0-8464-ED8751039B28}" type="presParOf" srcId="{BA7D07F9-E556-4FB5-8DEE-7AEC678231EB}" destId="{ADE830BC-DFE0-4E56-BDB9-9874C48F18CA}" srcOrd="0" destOrd="0" presId="urn:microsoft.com/office/officeart/2008/layout/PictureStrips"/>
    <dgm:cxn modelId="{AB398D30-3A95-4CCD-868D-02C34654AA94}" type="presParOf" srcId="{BA7D07F9-E556-4FB5-8DEE-7AEC678231EB}" destId="{2AB7A42C-676D-414A-B2BA-686876DD781E}" srcOrd="1" destOrd="0" presId="urn:microsoft.com/office/officeart/2008/layout/PictureStrips"/>
    <dgm:cxn modelId="{E28EEAE0-7B02-4981-AC01-AB341CAF7AAC}" type="presParOf" srcId="{446AB94F-7439-4E41-9F2A-B939D65E1E84}" destId="{2B5A00DB-2D21-4F06-8A08-11689135A3F7}" srcOrd="1" destOrd="0" presId="urn:microsoft.com/office/officeart/2008/layout/PictureStrips"/>
    <dgm:cxn modelId="{86FFB1D1-12B1-4526-BC43-E0FD8952681B}" type="presParOf" srcId="{446AB94F-7439-4E41-9F2A-B939D65E1E84}" destId="{FDD3DACE-D711-4C93-B625-7C51FEB644D0}" srcOrd="2" destOrd="0" presId="urn:microsoft.com/office/officeart/2008/layout/PictureStrips"/>
    <dgm:cxn modelId="{FA966A7C-DC17-46FB-85C1-C61A156C9AAA}" type="presParOf" srcId="{FDD3DACE-D711-4C93-B625-7C51FEB644D0}" destId="{0C5ECB3E-30BF-4BD7-AE76-313EF8A08612}" srcOrd="0" destOrd="0" presId="urn:microsoft.com/office/officeart/2008/layout/PictureStrips"/>
    <dgm:cxn modelId="{F9AE3AFA-C276-48AC-8AB3-7D8446E0CB80}" type="presParOf" srcId="{FDD3DACE-D711-4C93-B625-7C51FEB644D0}" destId="{056F7070-DF60-4ACA-A5A1-A83F60CBCE73}" srcOrd="1" destOrd="0" presId="urn:microsoft.com/office/officeart/2008/layout/PictureStrips"/>
    <dgm:cxn modelId="{C202AE10-732D-4515-B17D-1C4BEFD8F3A2}" type="presParOf" srcId="{446AB94F-7439-4E41-9F2A-B939D65E1E84}" destId="{F558C6EC-F2D6-42DC-A460-9D50CB322721}" srcOrd="3" destOrd="0" presId="urn:microsoft.com/office/officeart/2008/layout/PictureStrips"/>
    <dgm:cxn modelId="{DFDEF002-D215-42D2-9A0C-6DE4086C9E28}" type="presParOf" srcId="{446AB94F-7439-4E41-9F2A-B939D65E1E84}" destId="{AB0B2BD0-85EC-4542-AC2E-F507CD5410FB}" srcOrd="4" destOrd="0" presId="urn:microsoft.com/office/officeart/2008/layout/PictureStrips"/>
    <dgm:cxn modelId="{EC2B8FE5-5634-46D5-9F54-340510E76A7E}" type="presParOf" srcId="{AB0B2BD0-85EC-4542-AC2E-F507CD5410FB}" destId="{53C56492-D350-4287-B5CD-08A312DC425E}" srcOrd="0" destOrd="0" presId="urn:microsoft.com/office/officeart/2008/layout/PictureStrips"/>
    <dgm:cxn modelId="{EB6BD9AB-0180-4741-923E-1D8A98BEBAAF}" type="presParOf" srcId="{AB0B2BD0-85EC-4542-AC2E-F507CD5410FB}" destId="{4B618F1A-2672-4F59-B17B-2B9DA7457ABB}" srcOrd="1" destOrd="0" presId="urn:microsoft.com/office/officeart/2008/layout/PictureStrips"/>
    <dgm:cxn modelId="{E6962E2A-03F1-40A9-9523-CFB44C5DBEB4}" type="presParOf" srcId="{446AB94F-7439-4E41-9F2A-B939D65E1E84}" destId="{5EFD3247-EBF0-4F5C-BE8B-B5BB569BABDA}" srcOrd="5" destOrd="0" presId="urn:microsoft.com/office/officeart/2008/layout/PictureStrips"/>
    <dgm:cxn modelId="{004CEC7B-2F5B-41E4-93A1-540134BBB8E8}" type="presParOf" srcId="{446AB94F-7439-4E41-9F2A-B939D65E1E84}" destId="{30C2E711-680D-4351-A5F5-3AD5C3C47659}" srcOrd="6" destOrd="0" presId="urn:microsoft.com/office/officeart/2008/layout/PictureStrips"/>
    <dgm:cxn modelId="{3F1232F4-468B-4990-9119-54ABA6086446}" type="presParOf" srcId="{30C2E711-680D-4351-A5F5-3AD5C3C47659}" destId="{58235F6C-049E-4A7F-9B54-A3CC0EFB51D4}" srcOrd="0" destOrd="0" presId="urn:microsoft.com/office/officeart/2008/layout/PictureStrips"/>
    <dgm:cxn modelId="{841DFB16-17B1-4696-960C-0D27EAA37585}" type="presParOf" srcId="{30C2E711-680D-4351-A5F5-3AD5C3C47659}" destId="{A33565F4-E4FB-4139-8685-51B11977B4E2}" srcOrd="1" destOrd="0" presId="urn:microsoft.com/office/officeart/2008/layout/PictureStrips"/>
    <dgm:cxn modelId="{136C7858-14A6-4428-B620-47D16E4D4753}" type="presParOf" srcId="{446AB94F-7439-4E41-9F2A-B939D65E1E84}" destId="{4FAA5369-D949-4967-8F48-7834AF33F383}" srcOrd="7" destOrd="0" presId="urn:microsoft.com/office/officeart/2008/layout/PictureStrips"/>
    <dgm:cxn modelId="{C289FE6D-D166-4248-8951-44EEA6A3E8D9}" type="presParOf" srcId="{446AB94F-7439-4E41-9F2A-B939D65E1E84}" destId="{A981E9CB-B67D-4B4B-8F27-0D17B5C38396}" srcOrd="8" destOrd="0" presId="urn:microsoft.com/office/officeart/2008/layout/PictureStrips"/>
    <dgm:cxn modelId="{37E7BB91-A235-43D7-BAE7-DC08D4995A67}" type="presParOf" srcId="{A981E9CB-B67D-4B4B-8F27-0D17B5C38396}" destId="{07F351AA-75DF-4EEE-8C14-B2D606989EFC}" srcOrd="0" destOrd="0" presId="urn:microsoft.com/office/officeart/2008/layout/PictureStrips"/>
    <dgm:cxn modelId="{EC725B86-C7F9-414E-A3EA-4F3CCE809211}" type="presParOf" srcId="{A981E9CB-B67D-4B4B-8F27-0D17B5C38396}" destId="{B730E15C-72F7-4ACD-A4C9-567666F6EB68}" srcOrd="1" destOrd="0" presId="urn:microsoft.com/office/officeart/2008/layout/PictureStrips"/>
    <dgm:cxn modelId="{0ED1891F-0B1C-4BBE-AC89-92EB7F30772C}" type="presParOf" srcId="{446AB94F-7439-4E41-9F2A-B939D65E1E84}" destId="{BE9833DE-A4ED-46AE-8976-26B1138FF45B}" srcOrd="9" destOrd="0" presId="urn:microsoft.com/office/officeart/2008/layout/PictureStrips"/>
    <dgm:cxn modelId="{6B45A375-BF97-4029-AD44-62AFECAC7AA2}" type="presParOf" srcId="{446AB94F-7439-4E41-9F2A-B939D65E1E84}" destId="{F7FB8B51-E6AF-4348-9196-51A9DE879817}" srcOrd="10" destOrd="0" presId="urn:microsoft.com/office/officeart/2008/layout/PictureStrips"/>
    <dgm:cxn modelId="{94704E8A-34F6-4D7B-8074-205E9588B721}" type="presParOf" srcId="{F7FB8B51-E6AF-4348-9196-51A9DE879817}" destId="{0F479064-4D0F-499E-9E82-489C81D10024}" srcOrd="0" destOrd="0" presId="urn:microsoft.com/office/officeart/2008/layout/PictureStrips"/>
    <dgm:cxn modelId="{7994F663-D251-41DC-AACD-98909384F8E5}" type="presParOf" srcId="{F7FB8B51-E6AF-4348-9196-51A9DE879817}" destId="{D8759F5B-CAC4-4396-A0A5-FA275137F74F}" srcOrd="1" destOrd="0" presId="urn:microsoft.com/office/officeart/2008/layout/PictureStrips"/>
    <dgm:cxn modelId="{E7C219A2-0BD7-4742-B5C3-C8C87FD066FA}" type="presParOf" srcId="{446AB94F-7439-4E41-9F2A-B939D65E1E84}" destId="{DD26ACFF-28D0-4012-B476-9C6DC72599FA}" srcOrd="11" destOrd="0" presId="urn:microsoft.com/office/officeart/2008/layout/PictureStrips"/>
    <dgm:cxn modelId="{522ED238-978F-428F-A4CC-44E536E5263C}" type="presParOf" srcId="{446AB94F-7439-4E41-9F2A-B939D65E1E84}" destId="{072BF30D-162A-4AED-B427-CB4C45C53A79}" srcOrd="12" destOrd="0" presId="urn:microsoft.com/office/officeart/2008/layout/PictureStrips"/>
    <dgm:cxn modelId="{67DB32C7-00EA-497E-B83A-5299450026CF}" type="presParOf" srcId="{072BF30D-162A-4AED-B427-CB4C45C53A79}" destId="{9BE7BB77-6575-4CBB-98CE-3B36DAE22E4D}" srcOrd="0" destOrd="0" presId="urn:microsoft.com/office/officeart/2008/layout/PictureStrips"/>
    <dgm:cxn modelId="{D960748C-89D0-479C-ADE1-A0E89ED9EC3D}" type="presParOf" srcId="{072BF30D-162A-4AED-B427-CB4C45C53A79}" destId="{E4AD0D75-A909-42BD-9905-C7977D94AF22}" srcOrd="1" destOrd="0" presId="urn:microsoft.com/office/officeart/2008/layout/PictureStrips"/>
    <dgm:cxn modelId="{773A23F8-9285-4219-97BE-2B6EF702DE27}" type="presParOf" srcId="{446AB94F-7439-4E41-9F2A-B939D65E1E84}" destId="{0A4E8670-93E8-4770-94CE-25AB3EF23BCA}" srcOrd="13" destOrd="0" presId="urn:microsoft.com/office/officeart/2008/layout/PictureStrips"/>
    <dgm:cxn modelId="{39740399-0406-4ACB-B8BC-6562C9CF0E8F}" type="presParOf" srcId="{446AB94F-7439-4E41-9F2A-B939D65E1E84}" destId="{2C5BAD63-59BA-43D4-86BD-5A0CA6BFCEED}" srcOrd="14" destOrd="0" presId="urn:microsoft.com/office/officeart/2008/layout/PictureStrips"/>
    <dgm:cxn modelId="{7C83013C-FAB4-45A0-AD3E-11FFB7C0659C}" type="presParOf" srcId="{2C5BAD63-59BA-43D4-86BD-5A0CA6BFCEED}" destId="{182CEC2F-DA49-4D87-8E25-E8B8AE9068E1}" srcOrd="0" destOrd="0" presId="urn:microsoft.com/office/officeart/2008/layout/PictureStrips"/>
    <dgm:cxn modelId="{781C9FC9-BDBE-4B4E-8E8B-AE455086370A}" type="presParOf" srcId="{2C5BAD63-59BA-43D4-86BD-5A0CA6BFCEED}" destId="{77ADE484-F02B-4189-97C9-803FF3415D7B}" srcOrd="1" destOrd="0" presId="urn:microsoft.com/office/officeart/2008/layout/PictureStrips"/>
    <dgm:cxn modelId="{1B179F55-EEA7-4213-93E2-CE1E9E4AE175}" type="presParOf" srcId="{446AB94F-7439-4E41-9F2A-B939D65E1E84}" destId="{45BF0F79-429F-49C4-B20D-624A763681DB}" srcOrd="15" destOrd="0" presId="urn:microsoft.com/office/officeart/2008/layout/PictureStrips"/>
    <dgm:cxn modelId="{BBA85556-3B6A-4A61-ADA0-D5AF5512D2FB}" type="presParOf" srcId="{446AB94F-7439-4E41-9F2A-B939D65E1E84}" destId="{DBD23011-94F6-4E2B-BAE6-C5F296929D1C}" srcOrd="16" destOrd="0" presId="urn:microsoft.com/office/officeart/2008/layout/PictureStrips"/>
    <dgm:cxn modelId="{0A4AFE4C-A8F6-4CA4-A256-3F6E5C5966FD}" type="presParOf" srcId="{DBD23011-94F6-4E2B-BAE6-C5F296929D1C}" destId="{51BA9887-80F7-4019-9C45-5BDF2DD3B686}" srcOrd="0" destOrd="0" presId="urn:microsoft.com/office/officeart/2008/layout/PictureStrips"/>
    <dgm:cxn modelId="{EA581513-33D1-4500-B72F-380B958BD6A7}" type="presParOf" srcId="{DBD23011-94F6-4E2B-BAE6-C5F296929D1C}" destId="{9B8387DD-42CB-4B42-99C7-7345A9EF3EA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2CEAF3-5F4B-46C3-8A3A-4437BE9CE7BA}" type="doc">
      <dgm:prSet loTypeId="urn:microsoft.com/office/officeart/2005/8/layout/pList2" loCatId="list" qsTypeId="urn:microsoft.com/office/officeart/2005/8/quickstyle/simple5" qsCatId="simple" csTypeId="urn:microsoft.com/office/officeart/2005/8/colors/accent1_2" csCatId="accent1" phldr="1"/>
      <dgm:spPr/>
    </dgm:pt>
    <dgm:pt modelId="{FC61D57E-CFC3-462E-BEA4-0780EFC811D7}">
      <dgm:prSet phldrT="[Текст]"/>
      <dgm:spPr>
        <a:solidFill>
          <a:schemeClr val="accent1">
            <a:lumMod val="20000"/>
            <a:lumOff val="80000"/>
          </a:schemeClr>
        </a:solidFill>
        <a:ln w="38100">
          <a:solidFill>
            <a:srgbClr val="3399FF"/>
          </a:solidFill>
        </a:ln>
      </dgm:spPr>
      <dgm:t>
        <a:bodyPr/>
        <a:lstStyle/>
        <a:p>
          <a:r>
            <a:rPr lang="ru-RU" b="0" dirty="0" smtClean="0">
              <a:solidFill>
                <a:schemeClr val="tx1"/>
              </a:solidFill>
            </a:rPr>
            <a:t>Данный конструктор предназначен для детей подготовительной группы.</a:t>
          </a:r>
          <a:endParaRPr lang="ru-RU" b="0" dirty="0">
            <a:solidFill>
              <a:schemeClr val="tx1"/>
            </a:solidFill>
          </a:endParaRPr>
        </a:p>
      </dgm:t>
    </dgm:pt>
    <dgm:pt modelId="{56FDDF25-3DC4-420C-BFC7-16220A2BC6CD}" type="parTrans" cxnId="{A5AC2EC1-37C5-4721-9466-3DB4D4CD079D}">
      <dgm:prSet/>
      <dgm:spPr/>
      <dgm:t>
        <a:bodyPr/>
        <a:lstStyle/>
        <a:p>
          <a:endParaRPr lang="ru-RU"/>
        </a:p>
      </dgm:t>
    </dgm:pt>
    <dgm:pt modelId="{115CCA54-6272-4D36-9FB3-F4B1F004D901}" type="sibTrans" cxnId="{A5AC2EC1-37C5-4721-9466-3DB4D4CD079D}">
      <dgm:prSet/>
      <dgm:spPr/>
      <dgm:t>
        <a:bodyPr/>
        <a:lstStyle/>
        <a:p>
          <a:endParaRPr lang="ru-RU"/>
        </a:p>
      </dgm:t>
    </dgm:pt>
    <dgm:pt modelId="{CC7A66FF-F6D7-41DB-B54E-3379F0A39A18}">
      <dgm:prSet phldrT="[Текст]"/>
      <dgm:spPr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Все дети индивидуальны. Темп развития и прогресса у всех различный: кто-то быстро освоит материал, а кому-то понадобится не один месяц, чтобы научиться строить фразы</a:t>
          </a:r>
          <a:r>
            <a:rPr lang="ru-RU" dirty="0" smtClean="0"/>
            <a:t>.</a:t>
          </a:r>
          <a:endParaRPr lang="ru-RU" dirty="0"/>
        </a:p>
      </dgm:t>
    </dgm:pt>
    <dgm:pt modelId="{47340B30-629D-42FA-A22D-754D6BAF78C7}" type="parTrans" cxnId="{0A5C40EB-3993-4A8A-8ABE-1BF3928870CC}">
      <dgm:prSet/>
      <dgm:spPr/>
      <dgm:t>
        <a:bodyPr/>
        <a:lstStyle/>
        <a:p>
          <a:endParaRPr lang="ru-RU"/>
        </a:p>
      </dgm:t>
    </dgm:pt>
    <dgm:pt modelId="{10570687-EECB-4E99-9DB1-A52434F2CE8F}" type="sibTrans" cxnId="{0A5C40EB-3993-4A8A-8ABE-1BF3928870CC}">
      <dgm:prSet/>
      <dgm:spPr/>
      <dgm:t>
        <a:bodyPr/>
        <a:lstStyle/>
        <a:p>
          <a:endParaRPr lang="ru-RU"/>
        </a:p>
      </dgm:t>
    </dgm:pt>
    <dgm:pt modelId="{97BAA180-2313-4FB4-B6BA-C9BF606C8271}">
      <dgm:prSet/>
      <dgm:spPr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</dgm:spPr>
      <dgm:t>
        <a:bodyPr/>
        <a:lstStyle/>
        <a:p>
          <a:r>
            <a:rPr lang="ru-RU" b="0" dirty="0" smtClean="0">
              <a:solidFill>
                <a:schemeClr val="tx1"/>
              </a:solidFill>
            </a:rPr>
            <a:t>В игре могут участвовать от одного до нескольких игроков. Игра может использоваться на индивидуальных, групповых и фронтальных логопедических занятиях.</a:t>
          </a:r>
          <a:endParaRPr lang="ru-RU" b="0" dirty="0">
            <a:solidFill>
              <a:schemeClr val="tx1"/>
            </a:solidFill>
          </a:endParaRPr>
        </a:p>
      </dgm:t>
    </dgm:pt>
    <dgm:pt modelId="{3A872F52-B15B-4A10-8EF5-CDCDDB2A2CF2}" type="parTrans" cxnId="{97F97975-6758-41AA-88BD-5F4D68B155AF}">
      <dgm:prSet/>
      <dgm:spPr/>
      <dgm:t>
        <a:bodyPr/>
        <a:lstStyle/>
        <a:p>
          <a:endParaRPr lang="ru-RU"/>
        </a:p>
      </dgm:t>
    </dgm:pt>
    <dgm:pt modelId="{605DFE8D-32D7-4FBB-B11D-CE515A9E5A02}" type="sibTrans" cxnId="{97F97975-6758-41AA-88BD-5F4D68B155AF}">
      <dgm:prSet/>
      <dgm:spPr/>
      <dgm:t>
        <a:bodyPr/>
        <a:lstStyle/>
        <a:p>
          <a:endParaRPr lang="ru-RU"/>
        </a:p>
      </dgm:t>
    </dgm:pt>
    <dgm:pt modelId="{255EC24D-AB26-430E-9747-3249AF30B348}">
      <dgm:prSet/>
      <dgm:spPr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</dgm:spPr>
      <dgm:t>
        <a:bodyPr/>
        <a:lstStyle/>
        <a:p>
          <a:r>
            <a:rPr lang="ru-RU" b="0" dirty="0" smtClean="0">
              <a:solidFill>
                <a:schemeClr val="tx1"/>
              </a:solidFill>
            </a:rPr>
            <a:t>Следует работать поэтапно: от простого к сложному. Залогом успешного освоения  является пошаговая работа! Старайтесь использовать упражнения, которые ребенку под силу выполнить, чтобы почувствовать успех</a:t>
          </a:r>
          <a:endParaRPr lang="ru-RU" b="0" dirty="0">
            <a:solidFill>
              <a:schemeClr val="tx1"/>
            </a:solidFill>
          </a:endParaRPr>
        </a:p>
      </dgm:t>
    </dgm:pt>
    <dgm:pt modelId="{6EBA059F-E2F9-46A6-AFE6-93694603C57C}" type="parTrans" cxnId="{415272F3-FA7C-4843-8CBC-4CF65817698F}">
      <dgm:prSet/>
      <dgm:spPr/>
      <dgm:t>
        <a:bodyPr/>
        <a:lstStyle/>
        <a:p>
          <a:endParaRPr lang="ru-RU"/>
        </a:p>
      </dgm:t>
    </dgm:pt>
    <dgm:pt modelId="{2C7B033A-CDAE-4E84-8DDF-388AD7EF1759}" type="sibTrans" cxnId="{415272F3-FA7C-4843-8CBC-4CF65817698F}">
      <dgm:prSet/>
      <dgm:spPr/>
      <dgm:t>
        <a:bodyPr/>
        <a:lstStyle/>
        <a:p>
          <a:endParaRPr lang="ru-RU"/>
        </a:p>
      </dgm:t>
    </dgm:pt>
    <dgm:pt modelId="{D0076C46-DD01-42AC-AB16-681934892C4F}">
      <dgm:prSet phldrT="[Текст]"/>
      <dgm:spPr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</dgm:spPr>
      <dgm:t>
        <a:bodyPr/>
        <a:lstStyle/>
        <a:p>
          <a:r>
            <a:rPr lang="ru-RU" b="0" dirty="0" smtClean="0">
              <a:solidFill>
                <a:schemeClr val="tx1"/>
              </a:solidFill>
            </a:rPr>
            <a:t>может использоваться и для детей старшей –при дополнении карточками,  обозначающими предметы по темам лексических недель.</a:t>
          </a:r>
          <a:endParaRPr lang="ru-RU" b="0" dirty="0">
            <a:solidFill>
              <a:schemeClr val="tx1"/>
            </a:solidFill>
          </a:endParaRPr>
        </a:p>
      </dgm:t>
    </dgm:pt>
    <dgm:pt modelId="{A223CDFA-641F-46E2-815F-4C05CA0CCC7F}" type="parTrans" cxnId="{9B442437-234C-4597-95F0-66106D4E2A18}">
      <dgm:prSet/>
      <dgm:spPr/>
      <dgm:t>
        <a:bodyPr/>
        <a:lstStyle/>
        <a:p>
          <a:endParaRPr lang="ru-RU"/>
        </a:p>
      </dgm:t>
    </dgm:pt>
    <dgm:pt modelId="{CA0C51A4-CE0A-42CB-AC95-0198EB04E695}" type="sibTrans" cxnId="{9B442437-234C-4597-95F0-66106D4E2A18}">
      <dgm:prSet/>
      <dgm:spPr/>
      <dgm:t>
        <a:bodyPr/>
        <a:lstStyle/>
        <a:p>
          <a:endParaRPr lang="ru-RU"/>
        </a:p>
      </dgm:t>
    </dgm:pt>
    <dgm:pt modelId="{3DB7F9EC-D707-4F16-9DC0-2003A937EBA4}">
      <dgm:prSet/>
      <dgm:spPr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Распланируйте свою работу шаг за шагом, поощряйте ребенка за успехи и двигайтесь к более сложным задачам. Каждое занятие с ребенком – это продвижение в его развитии.</a:t>
          </a:r>
          <a:endParaRPr lang="ru-RU" dirty="0">
            <a:solidFill>
              <a:schemeClr val="tx1"/>
            </a:solidFill>
          </a:endParaRPr>
        </a:p>
      </dgm:t>
    </dgm:pt>
    <dgm:pt modelId="{E48C6981-0904-4968-A86F-03E3ABA27929}" type="parTrans" cxnId="{8E332B21-74F9-4CDD-8A28-9827F1DDE76F}">
      <dgm:prSet/>
      <dgm:spPr/>
      <dgm:t>
        <a:bodyPr/>
        <a:lstStyle/>
        <a:p>
          <a:endParaRPr lang="ru-RU"/>
        </a:p>
      </dgm:t>
    </dgm:pt>
    <dgm:pt modelId="{06979EC5-1EED-4528-891F-D6477182444C}" type="sibTrans" cxnId="{8E332B21-74F9-4CDD-8A28-9827F1DDE76F}">
      <dgm:prSet/>
      <dgm:spPr/>
      <dgm:t>
        <a:bodyPr/>
        <a:lstStyle/>
        <a:p>
          <a:endParaRPr lang="ru-RU"/>
        </a:p>
      </dgm:t>
    </dgm:pt>
    <dgm:pt modelId="{571A6171-A59E-49F7-90CF-41342489DBB7}" type="pres">
      <dgm:prSet presAssocID="{EA2CEAF3-5F4B-46C3-8A3A-4437BE9CE7BA}" presName="Name0" presStyleCnt="0">
        <dgm:presLayoutVars>
          <dgm:dir/>
          <dgm:resizeHandles val="exact"/>
        </dgm:presLayoutVars>
      </dgm:prSet>
      <dgm:spPr/>
    </dgm:pt>
    <dgm:pt modelId="{1B2920CE-DC6C-42A5-BA4B-82F0D402EC38}" type="pres">
      <dgm:prSet presAssocID="{EA2CEAF3-5F4B-46C3-8A3A-4437BE9CE7BA}" presName="bkgdShp" presStyleLbl="alignAccFollowNode1" presStyleIdx="0" presStyleCnt="1" custScaleY="97334" custLinFactNeighborY="1333"/>
      <dgm:spPr>
        <a:solidFill>
          <a:srgbClr val="00B0F0">
            <a:alpha val="90000"/>
          </a:srgbClr>
        </a:solidFill>
      </dgm:spPr>
    </dgm:pt>
    <dgm:pt modelId="{BB451356-DF14-4497-9DB9-ADF81F8BFAFA}" type="pres">
      <dgm:prSet presAssocID="{EA2CEAF3-5F4B-46C3-8A3A-4437BE9CE7BA}" presName="linComp" presStyleCnt="0"/>
      <dgm:spPr/>
    </dgm:pt>
    <dgm:pt modelId="{2FADBC8B-1D4C-4C1B-865E-FADD98F30119}" type="pres">
      <dgm:prSet presAssocID="{FC61D57E-CFC3-462E-BEA4-0780EFC811D7}" presName="compNode" presStyleCnt="0"/>
      <dgm:spPr/>
    </dgm:pt>
    <dgm:pt modelId="{B12A27B9-8119-48ED-A6EF-C96D6E23BF71}" type="pres">
      <dgm:prSet presAssocID="{FC61D57E-CFC3-462E-BEA4-0780EFC811D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5E2BDA-9948-498A-935C-B8D4BCE54553}" type="pres">
      <dgm:prSet presAssocID="{FC61D57E-CFC3-462E-BEA4-0780EFC811D7}" presName="invisiNode" presStyleLbl="node1" presStyleIdx="0" presStyleCnt="6"/>
      <dgm:spPr/>
    </dgm:pt>
    <dgm:pt modelId="{8A5506FB-F8AA-46C6-9C1C-AE47FD74D52F}" type="pres">
      <dgm:prSet presAssocID="{FC61D57E-CFC3-462E-BEA4-0780EFC811D7}" presName="imagNode" presStyleLbl="fgImgPlace1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3399FF"/>
          </a:solidFill>
        </a:ln>
      </dgm:spPr>
    </dgm:pt>
    <dgm:pt modelId="{41753F19-2568-40E1-A101-E83383934AED}" type="pres">
      <dgm:prSet presAssocID="{115CCA54-6272-4D36-9FB3-F4B1F004D90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7B349D6-5A5E-4897-9863-E27EEE63F7F3}" type="pres">
      <dgm:prSet presAssocID="{D0076C46-DD01-42AC-AB16-681934892C4F}" presName="compNode" presStyleCnt="0"/>
      <dgm:spPr/>
    </dgm:pt>
    <dgm:pt modelId="{1AE9CF14-C507-4CE2-86D4-A0E10A2F6063}" type="pres">
      <dgm:prSet presAssocID="{D0076C46-DD01-42AC-AB16-681934892C4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BCF51A-8486-4199-9237-4BB598A2711A}" type="pres">
      <dgm:prSet presAssocID="{D0076C46-DD01-42AC-AB16-681934892C4F}" presName="invisiNode" presStyleLbl="node1" presStyleIdx="1" presStyleCnt="6"/>
      <dgm:spPr/>
    </dgm:pt>
    <dgm:pt modelId="{9216320E-60AC-42A6-A352-839CC538AEA8}" type="pres">
      <dgm:prSet presAssocID="{D0076C46-DD01-42AC-AB16-681934892C4F}" presName="imagNode" presStyleLbl="fgImgPlac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3399FF"/>
          </a:solidFill>
        </a:ln>
      </dgm:spPr>
    </dgm:pt>
    <dgm:pt modelId="{70858DF7-1E63-4D15-903B-BDB66AB0FC61}" type="pres">
      <dgm:prSet presAssocID="{CA0C51A4-CE0A-42CB-AC95-0198EB04E69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5B5D044-CCAD-407C-895B-629FAD9432D0}" type="pres">
      <dgm:prSet presAssocID="{97BAA180-2313-4FB4-B6BA-C9BF606C8271}" presName="compNode" presStyleCnt="0"/>
      <dgm:spPr/>
    </dgm:pt>
    <dgm:pt modelId="{2553D500-9946-4950-83BA-D50ECA4290F9}" type="pres">
      <dgm:prSet presAssocID="{97BAA180-2313-4FB4-B6BA-C9BF606C827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23996-4935-4AEC-BF8F-8D3DDDB83C07}" type="pres">
      <dgm:prSet presAssocID="{97BAA180-2313-4FB4-B6BA-C9BF606C8271}" presName="invisiNode" presStyleLbl="node1" presStyleIdx="2" presStyleCnt="6"/>
      <dgm:spPr/>
    </dgm:pt>
    <dgm:pt modelId="{0AF3A366-1980-4001-A3F4-CE386425AF82}" type="pres">
      <dgm:prSet presAssocID="{97BAA180-2313-4FB4-B6BA-C9BF606C8271}" presName="imagNode" presStyleLbl="fgImgPlac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rgbClr val="3399FF"/>
          </a:solidFill>
        </a:ln>
      </dgm:spPr>
    </dgm:pt>
    <dgm:pt modelId="{A880DEA6-BFF6-4CE7-AB75-20F2D2AB4FDE}" type="pres">
      <dgm:prSet presAssocID="{605DFE8D-32D7-4FBB-B11D-CE515A9E5A0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BC5F9CE-93A9-405C-A942-ACD54F78F890}" type="pres">
      <dgm:prSet presAssocID="{255EC24D-AB26-430E-9747-3249AF30B348}" presName="compNode" presStyleCnt="0"/>
      <dgm:spPr/>
    </dgm:pt>
    <dgm:pt modelId="{32C811A9-21EA-413F-996E-523FB4E42777}" type="pres">
      <dgm:prSet presAssocID="{255EC24D-AB26-430E-9747-3249AF30B34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757CF4-A330-462E-951C-8738C6C8C1BE}" type="pres">
      <dgm:prSet presAssocID="{255EC24D-AB26-430E-9747-3249AF30B348}" presName="invisiNode" presStyleLbl="node1" presStyleIdx="3" presStyleCnt="6"/>
      <dgm:spPr/>
    </dgm:pt>
    <dgm:pt modelId="{1CFEE18D-DE6B-4FA7-96EE-510C6ACA6EEA}" type="pres">
      <dgm:prSet presAssocID="{255EC24D-AB26-430E-9747-3249AF30B348}" presName="imagNode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  <a:ln>
          <a:solidFill>
            <a:srgbClr val="3399FF"/>
          </a:solidFill>
        </a:ln>
      </dgm:spPr>
    </dgm:pt>
    <dgm:pt modelId="{AC59CD2B-A9BB-49DE-A16C-9ED638FF2A40}" type="pres">
      <dgm:prSet presAssocID="{2C7B033A-CDAE-4E84-8DDF-388AD7EF175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8D62DDA-5CD0-4486-B646-06DF2519CC58}" type="pres">
      <dgm:prSet presAssocID="{CC7A66FF-F6D7-41DB-B54E-3379F0A39A18}" presName="compNode" presStyleCnt="0"/>
      <dgm:spPr/>
    </dgm:pt>
    <dgm:pt modelId="{6E47F706-B39F-4814-AF7D-CBA72CB3E988}" type="pres">
      <dgm:prSet presAssocID="{CC7A66FF-F6D7-41DB-B54E-3379F0A39A18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29A67-753C-4C4C-8E78-66BB6CF4D73D}" type="pres">
      <dgm:prSet presAssocID="{CC7A66FF-F6D7-41DB-B54E-3379F0A39A18}" presName="invisiNode" presStyleLbl="node1" presStyleIdx="4" presStyleCnt="6"/>
      <dgm:spPr/>
    </dgm:pt>
    <dgm:pt modelId="{2C14B8EA-2D6C-4E02-A682-3DF20ACC52EC}" type="pres">
      <dgm:prSet presAssocID="{CC7A66FF-F6D7-41DB-B54E-3379F0A39A18}" presName="imagNode" presStyleLbl="fgImgPlace1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  <a:ln w="28575">
          <a:solidFill>
            <a:srgbClr val="3399FF"/>
          </a:solidFill>
        </a:ln>
      </dgm:spPr>
    </dgm:pt>
    <dgm:pt modelId="{444604C5-3A4F-4DD5-BA5D-DCC5CA10FEFD}" type="pres">
      <dgm:prSet presAssocID="{10570687-EECB-4E99-9DB1-A52434F2CE8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557B4CA-76DF-4FB6-99C3-4970267CBEDB}" type="pres">
      <dgm:prSet presAssocID="{3DB7F9EC-D707-4F16-9DC0-2003A937EBA4}" presName="compNode" presStyleCnt="0"/>
      <dgm:spPr/>
    </dgm:pt>
    <dgm:pt modelId="{7207CBDD-ED5D-4D3E-9E5B-BBCE25080A07}" type="pres">
      <dgm:prSet presAssocID="{3DB7F9EC-D707-4F16-9DC0-2003A937EBA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A629F-08BD-4C31-A551-D0AE0E75CDA1}" type="pres">
      <dgm:prSet presAssocID="{3DB7F9EC-D707-4F16-9DC0-2003A937EBA4}" presName="invisiNode" presStyleLbl="node1" presStyleIdx="5" presStyleCnt="6"/>
      <dgm:spPr/>
    </dgm:pt>
    <dgm:pt modelId="{E4A4D474-46AB-4B26-986C-9E114667516D}" type="pres">
      <dgm:prSet presAssocID="{3DB7F9EC-D707-4F16-9DC0-2003A937EBA4}" presName="imagNode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  <a:ln>
          <a:solidFill>
            <a:srgbClr val="3399FF"/>
          </a:solidFill>
        </a:ln>
      </dgm:spPr>
    </dgm:pt>
  </dgm:ptLst>
  <dgm:cxnLst>
    <dgm:cxn modelId="{415272F3-FA7C-4843-8CBC-4CF65817698F}" srcId="{EA2CEAF3-5F4B-46C3-8A3A-4437BE9CE7BA}" destId="{255EC24D-AB26-430E-9747-3249AF30B348}" srcOrd="3" destOrd="0" parTransId="{6EBA059F-E2F9-46A6-AFE6-93694603C57C}" sibTransId="{2C7B033A-CDAE-4E84-8DDF-388AD7EF1759}"/>
    <dgm:cxn modelId="{53A606FF-B7BE-4263-B733-F9BDA3DE7290}" type="presOf" srcId="{CC7A66FF-F6D7-41DB-B54E-3379F0A39A18}" destId="{6E47F706-B39F-4814-AF7D-CBA72CB3E988}" srcOrd="0" destOrd="0" presId="urn:microsoft.com/office/officeart/2005/8/layout/pList2"/>
    <dgm:cxn modelId="{9B442437-234C-4597-95F0-66106D4E2A18}" srcId="{EA2CEAF3-5F4B-46C3-8A3A-4437BE9CE7BA}" destId="{D0076C46-DD01-42AC-AB16-681934892C4F}" srcOrd="1" destOrd="0" parTransId="{A223CDFA-641F-46E2-815F-4C05CA0CCC7F}" sibTransId="{CA0C51A4-CE0A-42CB-AC95-0198EB04E695}"/>
    <dgm:cxn modelId="{3C6E97D2-02BE-4114-AFB0-EEAEEA58B7F8}" type="presOf" srcId="{255EC24D-AB26-430E-9747-3249AF30B348}" destId="{32C811A9-21EA-413F-996E-523FB4E42777}" srcOrd="0" destOrd="0" presId="urn:microsoft.com/office/officeart/2005/8/layout/pList2"/>
    <dgm:cxn modelId="{76FCCA32-A527-477A-8908-14D7AD3F7605}" type="presOf" srcId="{115CCA54-6272-4D36-9FB3-F4B1F004D901}" destId="{41753F19-2568-40E1-A101-E83383934AED}" srcOrd="0" destOrd="0" presId="urn:microsoft.com/office/officeart/2005/8/layout/pList2"/>
    <dgm:cxn modelId="{0A5C40EB-3993-4A8A-8ABE-1BF3928870CC}" srcId="{EA2CEAF3-5F4B-46C3-8A3A-4437BE9CE7BA}" destId="{CC7A66FF-F6D7-41DB-B54E-3379F0A39A18}" srcOrd="4" destOrd="0" parTransId="{47340B30-629D-42FA-A22D-754D6BAF78C7}" sibTransId="{10570687-EECB-4E99-9DB1-A52434F2CE8F}"/>
    <dgm:cxn modelId="{C95150DB-9346-4B39-B72F-F2E9B963612D}" type="presOf" srcId="{EA2CEAF3-5F4B-46C3-8A3A-4437BE9CE7BA}" destId="{571A6171-A59E-49F7-90CF-41342489DBB7}" srcOrd="0" destOrd="0" presId="urn:microsoft.com/office/officeart/2005/8/layout/pList2"/>
    <dgm:cxn modelId="{6309EB71-7F34-4EFA-AA59-24AA3ABF93F6}" type="presOf" srcId="{97BAA180-2313-4FB4-B6BA-C9BF606C8271}" destId="{2553D500-9946-4950-83BA-D50ECA4290F9}" srcOrd="0" destOrd="0" presId="urn:microsoft.com/office/officeart/2005/8/layout/pList2"/>
    <dgm:cxn modelId="{51FCF121-F340-4E1D-803D-DB3A77FCF9AC}" type="presOf" srcId="{CA0C51A4-CE0A-42CB-AC95-0198EB04E695}" destId="{70858DF7-1E63-4D15-903B-BDB66AB0FC61}" srcOrd="0" destOrd="0" presId="urn:microsoft.com/office/officeart/2005/8/layout/pList2"/>
    <dgm:cxn modelId="{2565A612-7EC5-494F-9CB3-1CFD62CA525C}" type="presOf" srcId="{2C7B033A-CDAE-4E84-8DDF-388AD7EF1759}" destId="{AC59CD2B-A9BB-49DE-A16C-9ED638FF2A40}" srcOrd="0" destOrd="0" presId="urn:microsoft.com/office/officeart/2005/8/layout/pList2"/>
    <dgm:cxn modelId="{A2C8967B-61C9-48CF-B104-89D548D7CF7F}" type="presOf" srcId="{10570687-EECB-4E99-9DB1-A52434F2CE8F}" destId="{444604C5-3A4F-4DD5-BA5D-DCC5CA10FEFD}" srcOrd="0" destOrd="0" presId="urn:microsoft.com/office/officeart/2005/8/layout/pList2"/>
    <dgm:cxn modelId="{6B7B270B-D90D-4810-8533-0480F60BCBBE}" type="presOf" srcId="{605DFE8D-32D7-4FBB-B11D-CE515A9E5A02}" destId="{A880DEA6-BFF6-4CE7-AB75-20F2D2AB4FDE}" srcOrd="0" destOrd="0" presId="urn:microsoft.com/office/officeart/2005/8/layout/pList2"/>
    <dgm:cxn modelId="{F348DD9A-ADD4-4201-82AE-1CAA88293652}" type="presOf" srcId="{3DB7F9EC-D707-4F16-9DC0-2003A937EBA4}" destId="{7207CBDD-ED5D-4D3E-9E5B-BBCE25080A07}" srcOrd="0" destOrd="0" presId="urn:microsoft.com/office/officeart/2005/8/layout/pList2"/>
    <dgm:cxn modelId="{4BCEB929-885C-4346-A695-904A8FCB7F7A}" type="presOf" srcId="{FC61D57E-CFC3-462E-BEA4-0780EFC811D7}" destId="{B12A27B9-8119-48ED-A6EF-C96D6E23BF71}" srcOrd="0" destOrd="0" presId="urn:microsoft.com/office/officeart/2005/8/layout/pList2"/>
    <dgm:cxn modelId="{E4F7084C-8735-4181-853B-42354F8B6FF8}" type="presOf" srcId="{D0076C46-DD01-42AC-AB16-681934892C4F}" destId="{1AE9CF14-C507-4CE2-86D4-A0E10A2F6063}" srcOrd="0" destOrd="0" presId="urn:microsoft.com/office/officeart/2005/8/layout/pList2"/>
    <dgm:cxn modelId="{A5AC2EC1-37C5-4721-9466-3DB4D4CD079D}" srcId="{EA2CEAF3-5F4B-46C3-8A3A-4437BE9CE7BA}" destId="{FC61D57E-CFC3-462E-BEA4-0780EFC811D7}" srcOrd="0" destOrd="0" parTransId="{56FDDF25-3DC4-420C-BFC7-16220A2BC6CD}" sibTransId="{115CCA54-6272-4D36-9FB3-F4B1F004D901}"/>
    <dgm:cxn modelId="{8E332B21-74F9-4CDD-8A28-9827F1DDE76F}" srcId="{EA2CEAF3-5F4B-46C3-8A3A-4437BE9CE7BA}" destId="{3DB7F9EC-D707-4F16-9DC0-2003A937EBA4}" srcOrd="5" destOrd="0" parTransId="{E48C6981-0904-4968-A86F-03E3ABA27929}" sibTransId="{06979EC5-1EED-4528-891F-D6477182444C}"/>
    <dgm:cxn modelId="{97F97975-6758-41AA-88BD-5F4D68B155AF}" srcId="{EA2CEAF3-5F4B-46C3-8A3A-4437BE9CE7BA}" destId="{97BAA180-2313-4FB4-B6BA-C9BF606C8271}" srcOrd="2" destOrd="0" parTransId="{3A872F52-B15B-4A10-8EF5-CDCDDB2A2CF2}" sibTransId="{605DFE8D-32D7-4FBB-B11D-CE515A9E5A02}"/>
    <dgm:cxn modelId="{0EF37B2B-722C-4AE2-AF2B-C2385F0F6495}" type="presParOf" srcId="{571A6171-A59E-49F7-90CF-41342489DBB7}" destId="{1B2920CE-DC6C-42A5-BA4B-82F0D402EC38}" srcOrd="0" destOrd="0" presId="urn:microsoft.com/office/officeart/2005/8/layout/pList2"/>
    <dgm:cxn modelId="{F3877922-0009-45EA-AE49-88033C78BBFC}" type="presParOf" srcId="{571A6171-A59E-49F7-90CF-41342489DBB7}" destId="{BB451356-DF14-4497-9DB9-ADF81F8BFAFA}" srcOrd="1" destOrd="0" presId="urn:microsoft.com/office/officeart/2005/8/layout/pList2"/>
    <dgm:cxn modelId="{7C22E661-2F2C-428F-B0D4-7A3845235239}" type="presParOf" srcId="{BB451356-DF14-4497-9DB9-ADF81F8BFAFA}" destId="{2FADBC8B-1D4C-4C1B-865E-FADD98F30119}" srcOrd="0" destOrd="0" presId="urn:microsoft.com/office/officeart/2005/8/layout/pList2"/>
    <dgm:cxn modelId="{863F8F6D-A589-46B9-A617-C63D781B2062}" type="presParOf" srcId="{2FADBC8B-1D4C-4C1B-865E-FADD98F30119}" destId="{B12A27B9-8119-48ED-A6EF-C96D6E23BF71}" srcOrd="0" destOrd="0" presId="urn:microsoft.com/office/officeart/2005/8/layout/pList2"/>
    <dgm:cxn modelId="{8832C758-A85E-44B3-AC07-4719623A8895}" type="presParOf" srcId="{2FADBC8B-1D4C-4C1B-865E-FADD98F30119}" destId="{F65E2BDA-9948-498A-935C-B8D4BCE54553}" srcOrd="1" destOrd="0" presId="urn:microsoft.com/office/officeart/2005/8/layout/pList2"/>
    <dgm:cxn modelId="{A6FB2BAF-DA02-457B-80D8-AED31C295301}" type="presParOf" srcId="{2FADBC8B-1D4C-4C1B-865E-FADD98F30119}" destId="{8A5506FB-F8AA-46C6-9C1C-AE47FD74D52F}" srcOrd="2" destOrd="0" presId="urn:microsoft.com/office/officeart/2005/8/layout/pList2"/>
    <dgm:cxn modelId="{1AF2DED9-57C9-41F6-81C5-21CE5423D4CC}" type="presParOf" srcId="{BB451356-DF14-4497-9DB9-ADF81F8BFAFA}" destId="{41753F19-2568-40E1-A101-E83383934AED}" srcOrd="1" destOrd="0" presId="urn:microsoft.com/office/officeart/2005/8/layout/pList2"/>
    <dgm:cxn modelId="{A2D9CD6F-BC81-4C5C-86BF-6FBFE6AE8801}" type="presParOf" srcId="{BB451356-DF14-4497-9DB9-ADF81F8BFAFA}" destId="{67B349D6-5A5E-4897-9863-E27EEE63F7F3}" srcOrd="2" destOrd="0" presId="urn:microsoft.com/office/officeart/2005/8/layout/pList2"/>
    <dgm:cxn modelId="{C2FE5DB5-6898-40A6-B474-5A9442B7CDFA}" type="presParOf" srcId="{67B349D6-5A5E-4897-9863-E27EEE63F7F3}" destId="{1AE9CF14-C507-4CE2-86D4-A0E10A2F6063}" srcOrd="0" destOrd="0" presId="urn:microsoft.com/office/officeart/2005/8/layout/pList2"/>
    <dgm:cxn modelId="{6B30DC5C-9FD0-45D6-9D28-E3E689C4D7B5}" type="presParOf" srcId="{67B349D6-5A5E-4897-9863-E27EEE63F7F3}" destId="{D4BCF51A-8486-4199-9237-4BB598A2711A}" srcOrd="1" destOrd="0" presId="urn:microsoft.com/office/officeart/2005/8/layout/pList2"/>
    <dgm:cxn modelId="{BA003E47-0C1B-4870-B1F1-D9A3EC1580D3}" type="presParOf" srcId="{67B349D6-5A5E-4897-9863-E27EEE63F7F3}" destId="{9216320E-60AC-42A6-A352-839CC538AEA8}" srcOrd="2" destOrd="0" presId="urn:microsoft.com/office/officeart/2005/8/layout/pList2"/>
    <dgm:cxn modelId="{01345635-A3D1-49E0-9BDC-7D48227705E7}" type="presParOf" srcId="{BB451356-DF14-4497-9DB9-ADF81F8BFAFA}" destId="{70858DF7-1E63-4D15-903B-BDB66AB0FC61}" srcOrd="3" destOrd="0" presId="urn:microsoft.com/office/officeart/2005/8/layout/pList2"/>
    <dgm:cxn modelId="{676C4E8C-9496-440F-B2D5-C029D4FA4F04}" type="presParOf" srcId="{BB451356-DF14-4497-9DB9-ADF81F8BFAFA}" destId="{E5B5D044-CCAD-407C-895B-629FAD9432D0}" srcOrd="4" destOrd="0" presId="urn:microsoft.com/office/officeart/2005/8/layout/pList2"/>
    <dgm:cxn modelId="{142F78A6-71E5-4C91-BA0B-C714B7440786}" type="presParOf" srcId="{E5B5D044-CCAD-407C-895B-629FAD9432D0}" destId="{2553D500-9946-4950-83BA-D50ECA4290F9}" srcOrd="0" destOrd="0" presId="urn:microsoft.com/office/officeart/2005/8/layout/pList2"/>
    <dgm:cxn modelId="{06938581-A6DE-44C3-A5E2-0F03E80B8905}" type="presParOf" srcId="{E5B5D044-CCAD-407C-895B-629FAD9432D0}" destId="{05723996-4935-4AEC-BF8F-8D3DDDB83C07}" srcOrd="1" destOrd="0" presId="urn:microsoft.com/office/officeart/2005/8/layout/pList2"/>
    <dgm:cxn modelId="{6FF8675E-0BC5-4D49-8DA5-C8FF100CADDD}" type="presParOf" srcId="{E5B5D044-CCAD-407C-895B-629FAD9432D0}" destId="{0AF3A366-1980-4001-A3F4-CE386425AF82}" srcOrd="2" destOrd="0" presId="urn:microsoft.com/office/officeart/2005/8/layout/pList2"/>
    <dgm:cxn modelId="{DF55DC87-E954-4C93-A7B5-A1DE921404A8}" type="presParOf" srcId="{BB451356-DF14-4497-9DB9-ADF81F8BFAFA}" destId="{A880DEA6-BFF6-4CE7-AB75-20F2D2AB4FDE}" srcOrd="5" destOrd="0" presId="urn:microsoft.com/office/officeart/2005/8/layout/pList2"/>
    <dgm:cxn modelId="{1FC31B37-6981-408E-95AF-0D25B2EF5515}" type="presParOf" srcId="{BB451356-DF14-4497-9DB9-ADF81F8BFAFA}" destId="{DBC5F9CE-93A9-405C-A942-ACD54F78F890}" srcOrd="6" destOrd="0" presId="urn:microsoft.com/office/officeart/2005/8/layout/pList2"/>
    <dgm:cxn modelId="{BCABEC22-B7AC-4E2F-A493-AF845208A58F}" type="presParOf" srcId="{DBC5F9CE-93A9-405C-A942-ACD54F78F890}" destId="{32C811A9-21EA-413F-996E-523FB4E42777}" srcOrd="0" destOrd="0" presId="urn:microsoft.com/office/officeart/2005/8/layout/pList2"/>
    <dgm:cxn modelId="{DC3084AF-B9F2-4A24-AFCE-68DD7C68560F}" type="presParOf" srcId="{DBC5F9CE-93A9-405C-A942-ACD54F78F890}" destId="{32757CF4-A330-462E-951C-8738C6C8C1BE}" srcOrd="1" destOrd="0" presId="urn:microsoft.com/office/officeart/2005/8/layout/pList2"/>
    <dgm:cxn modelId="{4C06B3E1-27BE-4A82-81F4-CE256B9AC3E5}" type="presParOf" srcId="{DBC5F9CE-93A9-405C-A942-ACD54F78F890}" destId="{1CFEE18D-DE6B-4FA7-96EE-510C6ACA6EEA}" srcOrd="2" destOrd="0" presId="urn:microsoft.com/office/officeart/2005/8/layout/pList2"/>
    <dgm:cxn modelId="{0DB811B4-CA3B-4B3E-B60E-2C9CC9CBF169}" type="presParOf" srcId="{BB451356-DF14-4497-9DB9-ADF81F8BFAFA}" destId="{AC59CD2B-A9BB-49DE-A16C-9ED638FF2A40}" srcOrd="7" destOrd="0" presId="urn:microsoft.com/office/officeart/2005/8/layout/pList2"/>
    <dgm:cxn modelId="{4B269302-1E97-4E6B-BDAB-17B06A4342BC}" type="presParOf" srcId="{BB451356-DF14-4497-9DB9-ADF81F8BFAFA}" destId="{98D62DDA-5CD0-4486-B646-06DF2519CC58}" srcOrd="8" destOrd="0" presId="urn:microsoft.com/office/officeart/2005/8/layout/pList2"/>
    <dgm:cxn modelId="{2CEF9227-6089-4B9D-9198-898C01B2747B}" type="presParOf" srcId="{98D62DDA-5CD0-4486-B646-06DF2519CC58}" destId="{6E47F706-B39F-4814-AF7D-CBA72CB3E988}" srcOrd="0" destOrd="0" presId="urn:microsoft.com/office/officeart/2005/8/layout/pList2"/>
    <dgm:cxn modelId="{D2B1C15D-C653-48A7-9EEA-40D8151B3B64}" type="presParOf" srcId="{98D62DDA-5CD0-4486-B646-06DF2519CC58}" destId="{EC729A67-753C-4C4C-8E78-66BB6CF4D73D}" srcOrd="1" destOrd="0" presId="urn:microsoft.com/office/officeart/2005/8/layout/pList2"/>
    <dgm:cxn modelId="{2F6B08E9-8CF7-4584-A02E-90F2C8A4A121}" type="presParOf" srcId="{98D62DDA-5CD0-4486-B646-06DF2519CC58}" destId="{2C14B8EA-2D6C-4E02-A682-3DF20ACC52EC}" srcOrd="2" destOrd="0" presId="urn:microsoft.com/office/officeart/2005/8/layout/pList2"/>
    <dgm:cxn modelId="{1DB38A6F-8CB7-4A94-8B59-FDCD03A43985}" type="presParOf" srcId="{BB451356-DF14-4497-9DB9-ADF81F8BFAFA}" destId="{444604C5-3A4F-4DD5-BA5D-DCC5CA10FEFD}" srcOrd="9" destOrd="0" presId="urn:microsoft.com/office/officeart/2005/8/layout/pList2"/>
    <dgm:cxn modelId="{1D5C0A10-1BE5-4613-A4C5-DDBA53AF8F46}" type="presParOf" srcId="{BB451356-DF14-4497-9DB9-ADF81F8BFAFA}" destId="{7557B4CA-76DF-4FB6-99C3-4970267CBEDB}" srcOrd="10" destOrd="0" presId="urn:microsoft.com/office/officeart/2005/8/layout/pList2"/>
    <dgm:cxn modelId="{10C310C3-6EAF-48AF-88D4-686062ED57E2}" type="presParOf" srcId="{7557B4CA-76DF-4FB6-99C3-4970267CBEDB}" destId="{7207CBDD-ED5D-4D3E-9E5B-BBCE25080A07}" srcOrd="0" destOrd="0" presId="urn:microsoft.com/office/officeart/2005/8/layout/pList2"/>
    <dgm:cxn modelId="{5EF68D52-14B6-4CDE-A1B4-7BBE8631B576}" type="presParOf" srcId="{7557B4CA-76DF-4FB6-99C3-4970267CBEDB}" destId="{6F9A629F-08BD-4C31-A551-D0AE0E75CDA1}" srcOrd="1" destOrd="0" presId="urn:microsoft.com/office/officeart/2005/8/layout/pList2"/>
    <dgm:cxn modelId="{4516AAE6-FF29-442B-B3DC-0FD545A44DBE}" type="presParOf" srcId="{7557B4CA-76DF-4FB6-99C3-4970267CBEDB}" destId="{E4A4D474-46AB-4B26-986C-9E114667516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17FAAD-200F-4C02-885F-8CA47E50D832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FE49F1FB-F9AA-46BA-AF79-F79B041021F6}">
      <dgm:prSet phldrT="[Текст]" custT="1"/>
      <dgm:spPr>
        <a:xfrm rot="10800000">
          <a:off x="243401" y="1693114"/>
          <a:ext cx="1756463" cy="538495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Маша</a:t>
          </a:r>
          <a:endParaRPr lang="ru-RU" sz="20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241FE29-A757-4D6D-B1D3-A2E29BAAB6B9}" type="parTrans" cxnId="{D0843EAA-D357-43C8-83B2-85CCBFAC9905}">
      <dgm:prSet/>
      <dgm:spPr/>
      <dgm:t>
        <a:bodyPr/>
        <a:lstStyle/>
        <a:p>
          <a:endParaRPr lang="ru-RU"/>
        </a:p>
      </dgm:t>
    </dgm:pt>
    <dgm:pt modelId="{8CB07691-62CE-40C2-9B4B-0D7BDB1E4C34}" type="sibTrans" cxnId="{D0843EAA-D357-43C8-83B2-85CCBFAC9905}">
      <dgm:prSet/>
      <dgm:spPr/>
      <dgm:t>
        <a:bodyPr/>
        <a:lstStyle/>
        <a:p>
          <a:endParaRPr lang="ru-RU"/>
        </a:p>
      </dgm:t>
    </dgm:pt>
    <dgm:pt modelId="{AB255C46-BDEE-4C8C-A9F8-563DCEC1B260}">
      <dgm:prSet phldrT="[Текст]" custT="1"/>
      <dgm:spPr>
        <a:xfrm rot="10800000">
          <a:off x="2166676" y="1696493"/>
          <a:ext cx="1756463" cy="540796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читает</a:t>
          </a:r>
          <a:endParaRPr lang="ru-RU" sz="20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BA8FD7D-463C-449E-9701-C17FF603391A}" type="parTrans" cxnId="{3D0E95D7-469D-4561-B098-AD97786FEAAA}">
      <dgm:prSet/>
      <dgm:spPr/>
      <dgm:t>
        <a:bodyPr/>
        <a:lstStyle/>
        <a:p>
          <a:endParaRPr lang="ru-RU"/>
        </a:p>
      </dgm:t>
    </dgm:pt>
    <dgm:pt modelId="{9E89F034-CE3F-40E8-BF8B-30018722CBD9}" type="sibTrans" cxnId="{3D0E95D7-469D-4561-B098-AD97786FEAAA}">
      <dgm:prSet/>
      <dgm:spPr/>
      <dgm:t>
        <a:bodyPr/>
        <a:lstStyle/>
        <a:p>
          <a:endParaRPr lang="ru-RU"/>
        </a:p>
      </dgm:t>
    </dgm:pt>
    <dgm:pt modelId="{1F7B1DC0-5346-4DDE-833F-A9BE93E50725}">
      <dgm:prSet phldrT="[Текст]" custT="1"/>
      <dgm:spPr>
        <a:xfrm rot="10800000">
          <a:off x="6075386" y="1704737"/>
          <a:ext cx="1756463" cy="532552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 sz="20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5DE7C7B-135A-4B09-B1FD-DCCDEA943B90}" type="parTrans" cxnId="{3D2C22E5-0C8F-481E-A63D-E5615D2EE896}">
      <dgm:prSet/>
      <dgm:spPr/>
      <dgm:t>
        <a:bodyPr/>
        <a:lstStyle/>
        <a:p>
          <a:endParaRPr lang="ru-RU"/>
        </a:p>
      </dgm:t>
    </dgm:pt>
    <dgm:pt modelId="{37D00EEC-82B0-4CC9-8B59-2D4F9A66A528}" type="sibTrans" cxnId="{3D2C22E5-0C8F-481E-A63D-E5615D2EE896}">
      <dgm:prSet/>
      <dgm:spPr/>
      <dgm:t>
        <a:bodyPr/>
        <a:lstStyle/>
        <a:p>
          <a:endParaRPr lang="ru-RU"/>
        </a:p>
      </dgm:t>
    </dgm:pt>
    <dgm:pt modelId="{37867CDE-48A6-4C18-9B2B-8DCB1CBFEBE1}">
      <dgm:prSet phldrT="[Текст]" custT="1"/>
      <dgm:spPr>
        <a:xfrm rot="10800000">
          <a:off x="4116455" y="1694118"/>
          <a:ext cx="1756463" cy="543171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 sz="20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AC8AE31-A883-4F69-9C86-266F8E3E598A}" type="sibTrans" cxnId="{69B72244-7871-45CF-BBA4-D21388C041BD}">
      <dgm:prSet/>
      <dgm:spPr/>
      <dgm:t>
        <a:bodyPr/>
        <a:lstStyle/>
        <a:p>
          <a:endParaRPr lang="ru-RU"/>
        </a:p>
      </dgm:t>
    </dgm:pt>
    <dgm:pt modelId="{FCCBC341-B96A-4907-95EB-7F776AD0F9D2}" type="parTrans" cxnId="{69B72244-7871-45CF-BBA4-D21388C041BD}">
      <dgm:prSet/>
      <dgm:spPr/>
      <dgm:t>
        <a:bodyPr/>
        <a:lstStyle/>
        <a:p>
          <a:endParaRPr lang="ru-RU"/>
        </a:p>
      </dgm:t>
    </dgm:pt>
    <dgm:pt modelId="{A2559B56-C830-4A14-A344-21A866FF8B17}" type="pres">
      <dgm:prSet presAssocID="{0217FAAD-200F-4C02-885F-8CA47E50D832}" presName="Name0" presStyleCnt="0">
        <dgm:presLayoutVars>
          <dgm:dir/>
          <dgm:resizeHandles val="exact"/>
        </dgm:presLayoutVars>
      </dgm:prSet>
      <dgm:spPr/>
    </dgm:pt>
    <dgm:pt modelId="{37445260-FFF4-4642-887C-15AE69B8C923}" type="pres">
      <dgm:prSet presAssocID="{0217FAAD-200F-4C02-885F-8CA47E50D832}" presName="bkgdShp" presStyleLbl="alignAccFollowNode1" presStyleIdx="0" presStyleCnt="1"/>
      <dgm:spPr>
        <a:xfrm>
          <a:off x="0" y="5680"/>
          <a:ext cx="8039595" cy="1006780"/>
        </a:xfrm>
        <a:prstGeom prst="roundRect">
          <a:avLst>
            <a:gd name="adj" fmla="val 10000"/>
          </a:avLst>
        </a:prstGeom>
        <a:solidFill>
          <a:srgbClr val="4F81B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1CE7807D-F755-45A3-A032-DFE1271933EE}" type="pres">
      <dgm:prSet presAssocID="{0217FAAD-200F-4C02-885F-8CA47E50D832}" presName="linComp" presStyleCnt="0"/>
      <dgm:spPr/>
    </dgm:pt>
    <dgm:pt modelId="{F87224B5-F0FD-440E-8429-D11C9E0576FB}" type="pres">
      <dgm:prSet presAssocID="{FE49F1FB-F9AA-46BA-AF79-F79B041021F6}" presName="compNode" presStyleCnt="0"/>
      <dgm:spPr/>
    </dgm:pt>
    <dgm:pt modelId="{D8526DFC-7333-482C-9A14-6C1D27D911BE}" type="pres">
      <dgm:prSet presAssocID="{FE49F1FB-F9AA-46BA-AF79-F79B041021F6}" presName="node" presStyleLbl="node1" presStyleIdx="0" presStyleCnt="4" custScaleY="43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871C3-E865-4ABF-83A6-BD32EEEAB38A}" type="pres">
      <dgm:prSet presAssocID="{FE49F1FB-F9AA-46BA-AF79-F79B041021F6}" presName="invisiNode" presStyleLbl="node1" presStyleIdx="0" presStyleCnt="4"/>
      <dgm:spPr/>
    </dgm:pt>
    <dgm:pt modelId="{4CAE9268-8DC8-4E5E-8B58-2FEE0BF05214}" type="pres">
      <dgm:prSet presAssocID="{FE49F1FB-F9AA-46BA-AF79-F79B041021F6}" presName="imagNode" presStyleLbl="fgImgPlace1" presStyleIdx="0" presStyleCnt="4" custScaleY="223939"/>
      <dgm:spPr>
        <a:xfrm>
          <a:off x="243401" y="17040"/>
          <a:ext cx="1756463" cy="165335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B61EBECC-204C-4B6C-83F7-E16ECE3067E3}" type="pres">
      <dgm:prSet presAssocID="{8CB07691-62CE-40C2-9B4B-0D7BDB1E4C3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874D328-4306-4E06-B4CE-95504F83E6BE}" type="pres">
      <dgm:prSet presAssocID="{AB255C46-BDEE-4C8C-A9F8-563DCEC1B260}" presName="compNode" presStyleCnt="0"/>
      <dgm:spPr/>
    </dgm:pt>
    <dgm:pt modelId="{B3AF45A0-1B13-4A36-A25E-04CA4CA625AE}" type="pres">
      <dgm:prSet presAssocID="{AB255C46-BDEE-4C8C-A9F8-563DCEC1B260}" presName="node" presStyleLbl="node1" presStyleIdx="1" presStyleCnt="4" custScaleY="43949" custLinFactNeighborX="-503" custLinFactNeighborY="12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515915-A22B-4FFC-9124-2139351638CB}" type="pres">
      <dgm:prSet presAssocID="{AB255C46-BDEE-4C8C-A9F8-563DCEC1B260}" presName="invisiNode" presStyleLbl="node1" presStyleIdx="1" presStyleCnt="4"/>
      <dgm:spPr/>
    </dgm:pt>
    <dgm:pt modelId="{1EFC4944-3FC6-4266-9F3E-817651BA6B8C}" type="pres">
      <dgm:prSet presAssocID="{AB255C46-BDEE-4C8C-A9F8-563DCEC1B260}" presName="imagNode" presStyleLbl="fgImgPlace1" presStyleIdx="1" presStyleCnt="4" custScaleY="222234"/>
      <dgm:spPr>
        <a:xfrm>
          <a:off x="2175511" y="19611"/>
          <a:ext cx="1756463" cy="16407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B4FE88C7-20B4-4394-94D5-90AF9F6C7DB6}" type="pres">
      <dgm:prSet presAssocID="{9E89F034-CE3F-40E8-BF8B-30018722CBD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C11019C-0C81-4689-BC2B-57E1CFCF38EF}" type="pres">
      <dgm:prSet presAssocID="{37867CDE-48A6-4C18-9B2B-8DCB1CBFEBE1}" presName="compNode" presStyleCnt="0"/>
      <dgm:spPr/>
    </dgm:pt>
    <dgm:pt modelId="{18829F10-F5A1-492F-B404-63288D860DCD}" type="pres">
      <dgm:prSet presAssocID="{37867CDE-48A6-4C18-9B2B-8DCB1CBFEBE1}" presName="node" presStyleLbl="node1" presStyleIdx="2" presStyleCnt="4" custScaleY="44142" custLinFactNeighborX="503" custLinFactNeighborY="15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76715-85A0-4E4F-B0DE-94BFCB78C736}" type="pres">
      <dgm:prSet presAssocID="{37867CDE-48A6-4C18-9B2B-8DCB1CBFEBE1}" presName="invisiNode" presStyleLbl="node1" presStyleIdx="2" presStyleCnt="4"/>
      <dgm:spPr/>
    </dgm:pt>
    <dgm:pt modelId="{CA1C4051-A4ED-40CC-845D-5977CB3A3571}" type="pres">
      <dgm:prSet presAssocID="{37867CDE-48A6-4C18-9B2B-8DCB1CBFEBE1}" presName="imagNode" presStyleLbl="fgImgPlace1" presStyleIdx="2" presStyleCnt="4" custScaleY="212832"/>
      <dgm:spPr>
        <a:xfrm>
          <a:off x="4107620" y="36371"/>
          <a:ext cx="1756463" cy="1571350"/>
        </a:xfrm>
        <a:prstGeom prst="roundRect">
          <a:avLst>
            <a:gd name="adj" fmla="val 10000"/>
          </a:avLst>
        </a:prstGeom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55B10548-61D4-4444-8BBC-BDE2682B0C3F}" type="pres">
      <dgm:prSet presAssocID="{EAC8AE31-A883-4F69-9C86-266F8E3E598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801D538-FA6E-46C3-800E-33A2C56FFA1A}" type="pres">
      <dgm:prSet presAssocID="{1F7B1DC0-5346-4DDE-833F-A9BE93E50725}" presName="compNode" presStyleCnt="0"/>
      <dgm:spPr/>
    </dgm:pt>
    <dgm:pt modelId="{E22DF38D-F8DD-46ED-AAA4-86FE3853793E}" type="pres">
      <dgm:prSet presAssocID="{1F7B1DC0-5346-4DDE-833F-A9BE93E50725}" presName="node" presStyleLbl="node1" presStyleIdx="3" presStyleCnt="4" custScaleY="43279" custLinFactNeighborX="2030" custLinFactNeighborY="16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4C284-347B-4CDB-B516-1396D8FCE45D}" type="pres">
      <dgm:prSet presAssocID="{1F7B1DC0-5346-4DDE-833F-A9BE93E50725}" presName="invisiNode" presStyleLbl="node1" presStyleIdx="3" presStyleCnt="4"/>
      <dgm:spPr/>
    </dgm:pt>
    <dgm:pt modelId="{B718003E-0FF4-4A8F-AD7D-8404EC666711}" type="pres">
      <dgm:prSet presAssocID="{1F7B1DC0-5346-4DDE-833F-A9BE93E50725}" presName="imagNode" presStyleLbl="fgImgPlace1" presStyleIdx="3" presStyleCnt="4" custScaleY="215023"/>
      <dgm:spPr>
        <a:xfrm>
          <a:off x="6039730" y="34982"/>
          <a:ext cx="1756463" cy="158752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</dgm:ptLst>
  <dgm:cxnLst>
    <dgm:cxn modelId="{3D0E95D7-469D-4561-B098-AD97786FEAAA}" srcId="{0217FAAD-200F-4C02-885F-8CA47E50D832}" destId="{AB255C46-BDEE-4C8C-A9F8-563DCEC1B260}" srcOrd="1" destOrd="0" parTransId="{FBA8FD7D-463C-449E-9701-C17FF603391A}" sibTransId="{9E89F034-CE3F-40E8-BF8B-30018722CBD9}"/>
    <dgm:cxn modelId="{8571BFDF-449F-45E2-9CC2-85F1545715BC}" type="presOf" srcId="{EAC8AE31-A883-4F69-9C86-266F8E3E598A}" destId="{55B10548-61D4-4444-8BBC-BDE2682B0C3F}" srcOrd="0" destOrd="0" presId="urn:microsoft.com/office/officeart/2005/8/layout/pList2"/>
    <dgm:cxn modelId="{751506EA-8A3F-4A6B-A6AC-C974B1F4DFC7}" type="presOf" srcId="{0217FAAD-200F-4C02-885F-8CA47E50D832}" destId="{A2559B56-C830-4A14-A344-21A866FF8B17}" srcOrd="0" destOrd="0" presId="urn:microsoft.com/office/officeart/2005/8/layout/pList2"/>
    <dgm:cxn modelId="{AD20DA1F-C30F-4121-9B41-5F81080332C9}" type="presOf" srcId="{1F7B1DC0-5346-4DDE-833F-A9BE93E50725}" destId="{E22DF38D-F8DD-46ED-AAA4-86FE3853793E}" srcOrd="0" destOrd="0" presId="urn:microsoft.com/office/officeart/2005/8/layout/pList2"/>
    <dgm:cxn modelId="{F1248CBC-49E9-4386-B991-2F201321351C}" type="presOf" srcId="{37867CDE-48A6-4C18-9B2B-8DCB1CBFEBE1}" destId="{18829F10-F5A1-492F-B404-63288D860DCD}" srcOrd="0" destOrd="0" presId="urn:microsoft.com/office/officeart/2005/8/layout/pList2"/>
    <dgm:cxn modelId="{3F27D3B9-DA4B-4E78-9C2F-0859BD20A084}" type="presOf" srcId="{9E89F034-CE3F-40E8-BF8B-30018722CBD9}" destId="{B4FE88C7-20B4-4394-94D5-90AF9F6C7DB6}" srcOrd="0" destOrd="0" presId="urn:microsoft.com/office/officeart/2005/8/layout/pList2"/>
    <dgm:cxn modelId="{D9883C2A-5FA6-42CB-AF0F-0196F16B8075}" type="presOf" srcId="{FE49F1FB-F9AA-46BA-AF79-F79B041021F6}" destId="{D8526DFC-7333-482C-9A14-6C1D27D911BE}" srcOrd="0" destOrd="0" presId="urn:microsoft.com/office/officeart/2005/8/layout/pList2"/>
    <dgm:cxn modelId="{3D2C22E5-0C8F-481E-A63D-E5615D2EE896}" srcId="{0217FAAD-200F-4C02-885F-8CA47E50D832}" destId="{1F7B1DC0-5346-4DDE-833F-A9BE93E50725}" srcOrd="3" destOrd="0" parTransId="{F5DE7C7B-135A-4B09-B1FD-DCCDEA943B90}" sibTransId="{37D00EEC-82B0-4CC9-8B59-2D4F9A66A528}"/>
    <dgm:cxn modelId="{69B72244-7871-45CF-BBA4-D21388C041BD}" srcId="{0217FAAD-200F-4C02-885F-8CA47E50D832}" destId="{37867CDE-48A6-4C18-9B2B-8DCB1CBFEBE1}" srcOrd="2" destOrd="0" parTransId="{FCCBC341-B96A-4907-95EB-7F776AD0F9D2}" sibTransId="{EAC8AE31-A883-4F69-9C86-266F8E3E598A}"/>
    <dgm:cxn modelId="{D0843EAA-D357-43C8-83B2-85CCBFAC9905}" srcId="{0217FAAD-200F-4C02-885F-8CA47E50D832}" destId="{FE49F1FB-F9AA-46BA-AF79-F79B041021F6}" srcOrd="0" destOrd="0" parTransId="{B241FE29-A757-4D6D-B1D3-A2E29BAAB6B9}" sibTransId="{8CB07691-62CE-40C2-9B4B-0D7BDB1E4C34}"/>
    <dgm:cxn modelId="{69DE8956-C7DD-460E-B59C-A42BA06C5FD7}" type="presOf" srcId="{8CB07691-62CE-40C2-9B4B-0D7BDB1E4C34}" destId="{B61EBECC-204C-4B6C-83F7-E16ECE3067E3}" srcOrd="0" destOrd="0" presId="urn:microsoft.com/office/officeart/2005/8/layout/pList2"/>
    <dgm:cxn modelId="{78A594FB-B411-48E1-9077-479530F0C3FA}" type="presOf" srcId="{AB255C46-BDEE-4C8C-A9F8-563DCEC1B260}" destId="{B3AF45A0-1B13-4A36-A25E-04CA4CA625AE}" srcOrd="0" destOrd="0" presId="urn:microsoft.com/office/officeart/2005/8/layout/pList2"/>
    <dgm:cxn modelId="{DCFF0475-BBF1-44E4-A314-347FACADBCBF}" type="presParOf" srcId="{A2559B56-C830-4A14-A344-21A866FF8B17}" destId="{37445260-FFF4-4642-887C-15AE69B8C923}" srcOrd="0" destOrd="0" presId="urn:microsoft.com/office/officeart/2005/8/layout/pList2"/>
    <dgm:cxn modelId="{846CC7E2-7123-42A0-AAA0-D55553E700B1}" type="presParOf" srcId="{A2559B56-C830-4A14-A344-21A866FF8B17}" destId="{1CE7807D-F755-45A3-A032-DFE1271933EE}" srcOrd="1" destOrd="0" presId="urn:microsoft.com/office/officeart/2005/8/layout/pList2"/>
    <dgm:cxn modelId="{818025A8-0778-4689-B3CD-8F86C115FA97}" type="presParOf" srcId="{1CE7807D-F755-45A3-A032-DFE1271933EE}" destId="{F87224B5-F0FD-440E-8429-D11C9E0576FB}" srcOrd="0" destOrd="0" presId="urn:microsoft.com/office/officeart/2005/8/layout/pList2"/>
    <dgm:cxn modelId="{37CB413D-2A16-4A67-8ED4-FAAD572DB5EA}" type="presParOf" srcId="{F87224B5-F0FD-440E-8429-D11C9E0576FB}" destId="{D8526DFC-7333-482C-9A14-6C1D27D911BE}" srcOrd="0" destOrd="0" presId="urn:microsoft.com/office/officeart/2005/8/layout/pList2"/>
    <dgm:cxn modelId="{96C3102E-5C0D-4DF0-804F-536578DCED29}" type="presParOf" srcId="{F87224B5-F0FD-440E-8429-D11C9E0576FB}" destId="{45F871C3-E865-4ABF-83A6-BD32EEEAB38A}" srcOrd="1" destOrd="0" presId="urn:microsoft.com/office/officeart/2005/8/layout/pList2"/>
    <dgm:cxn modelId="{E41A093B-84A3-44CE-9CC7-91E56F243D55}" type="presParOf" srcId="{F87224B5-F0FD-440E-8429-D11C9E0576FB}" destId="{4CAE9268-8DC8-4E5E-8B58-2FEE0BF05214}" srcOrd="2" destOrd="0" presId="urn:microsoft.com/office/officeart/2005/8/layout/pList2"/>
    <dgm:cxn modelId="{9A587B41-364A-4438-837B-1E796BE534EB}" type="presParOf" srcId="{1CE7807D-F755-45A3-A032-DFE1271933EE}" destId="{B61EBECC-204C-4B6C-83F7-E16ECE3067E3}" srcOrd="1" destOrd="0" presId="urn:microsoft.com/office/officeart/2005/8/layout/pList2"/>
    <dgm:cxn modelId="{A59417AB-04AE-4620-BBA8-B9B37725E3ED}" type="presParOf" srcId="{1CE7807D-F755-45A3-A032-DFE1271933EE}" destId="{0874D328-4306-4E06-B4CE-95504F83E6BE}" srcOrd="2" destOrd="0" presId="urn:microsoft.com/office/officeart/2005/8/layout/pList2"/>
    <dgm:cxn modelId="{A392C511-14FC-4702-BBAB-32B69F93488D}" type="presParOf" srcId="{0874D328-4306-4E06-B4CE-95504F83E6BE}" destId="{B3AF45A0-1B13-4A36-A25E-04CA4CA625AE}" srcOrd="0" destOrd="0" presId="urn:microsoft.com/office/officeart/2005/8/layout/pList2"/>
    <dgm:cxn modelId="{6336AE0D-B19F-4CE7-BDA3-DC3557299B1F}" type="presParOf" srcId="{0874D328-4306-4E06-B4CE-95504F83E6BE}" destId="{98515915-A22B-4FFC-9124-2139351638CB}" srcOrd="1" destOrd="0" presId="urn:microsoft.com/office/officeart/2005/8/layout/pList2"/>
    <dgm:cxn modelId="{0EDA1F97-01AC-4236-9093-4AF64870F1E2}" type="presParOf" srcId="{0874D328-4306-4E06-B4CE-95504F83E6BE}" destId="{1EFC4944-3FC6-4266-9F3E-817651BA6B8C}" srcOrd="2" destOrd="0" presId="urn:microsoft.com/office/officeart/2005/8/layout/pList2"/>
    <dgm:cxn modelId="{77BA1686-7304-4883-86D6-FE4BFC1E1DF9}" type="presParOf" srcId="{1CE7807D-F755-45A3-A032-DFE1271933EE}" destId="{B4FE88C7-20B4-4394-94D5-90AF9F6C7DB6}" srcOrd="3" destOrd="0" presId="urn:microsoft.com/office/officeart/2005/8/layout/pList2"/>
    <dgm:cxn modelId="{485CCCE2-2BD9-4468-8FFC-46647A746575}" type="presParOf" srcId="{1CE7807D-F755-45A3-A032-DFE1271933EE}" destId="{7C11019C-0C81-4689-BC2B-57E1CFCF38EF}" srcOrd="4" destOrd="0" presId="urn:microsoft.com/office/officeart/2005/8/layout/pList2"/>
    <dgm:cxn modelId="{7C7CDB28-31E5-4AE9-94F2-5F4B389FA68D}" type="presParOf" srcId="{7C11019C-0C81-4689-BC2B-57E1CFCF38EF}" destId="{18829F10-F5A1-492F-B404-63288D860DCD}" srcOrd="0" destOrd="0" presId="urn:microsoft.com/office/officeart/2005/8/layout/pList2"/>
    <dgm:cxn modelId="{BAE74C67-D224-429F-8DB0-E58619965649}" type="presParOf" srcId="{7C11019C-0C81-4689-BC2B-57E1CFCF38EF}" destId="{52E76715-85A0-4E4F-B0DE-94BFCB78C736}" srcOrd="1" destOrd="0" presId="urn:microsoft.com/office/officeart/2005/8/layout/pList2"/>
    <dgm:cxn modelId="{9B4D1EF2-D3F1-4C24-8E7D-8F1215EE81A5}" type="presParOf" srcId="{7C11019C-0C81-4689-BC2B-57E1CFCF38EF}" destId="{CA1C4051-A4ED-40CC-845D-5977CB3A3571}" srcOrd="2" destOrd="0" presId="urn:microsoft.com/office/officeart/2005/8/layout/pList2"/>
    <dgm:cxn modelId="{B14DC3D6-38B3-486D-8E33-A8CFA9DA401F}" type="presParOf" srcId="{1CE7807D-F755-45A3-A032-DFE1271933EE}" destId="{55B10548-61D4-4444-8BBC-BDE2682B0C3F}" srcOrd="5" destOrd="0" presId="urn:microsoft.com/office/officeart/2005/8/layout/pList2"/>
    <dgm:cxn modelId="{A42DBF2D-170B-4375-B450-EE26C217DD44}" type="presParOf" srcId="{1CE7807D-F755-45A3-A032-DFE1271933EE}" destId="{5801D538-FA6E-46C3-800E-33A2C56FFA1A}" srcOrd="6" destOrd="0" presId="urn:microsoft.com/office/officeart/2005/8/layout/pList2"/>
    <dgm:cxn modelId="{6AEDB6B7-2C40-499D-BC17-F988E340ADF5}" type="presParOf" srcId="{5801D538-FA6E-46C3-800E-33A2C56FFA1A}" destId="{E22DF38D-F8DD-46ED-AAA4-86FE3853793E}" srcOrd="0" destOrd="0" presId="urn:microsoft.com/office/officeart/2005/8/layout/pList2"/>
    <dgm:cxn modelId="{355637A2-7C73-415F-8190-1BF2FBAB7147}" type="presParOf" srcId="{5801D538-FA6E-46C3-800E-33A2C56FFA1A}" destId="{6384C284-347B-4CDB-B516-1396D8FCE45D}" srcOrd="1" destOrd="0" presId="urn:microsoft.com/office/officeart/2005/8/layout/pList2"/>
    <dgm:cxn modelId="{7969DDE2-64A6-429D-896E-1599F2346FE5}" type="presParOf" srcId="{5801D538-FA6E-46C3-800E-33A2C56FFA1A}" destId="{B718003E-0FF4-4A8F-AD7D-8404EC66671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2D0016-5C87-4101-8769-5E58013E2738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445D9C1F-D054-47DF-A86E-1750F4F87EFE}">
      <dgm:prSet phldrT="[Текст]" custT="1"/>
      <dgm:spPr/>
      <dgm:t>
        <a:bodyPr/>
        <a:lstStyle/>
        <a:p>
          <a:r>
            <a:rPr lang="ru-RU" sz="2000" dirty="0" smtClean="0"/>
            <a:t>Маша</a:t>
          </a:r>
          <a:endParaRPr lang="ru-RU" sz="2000" dirty="0"/>
        </a:p>
      </dgm:t>
    </dgm:pt>
    <dgm:pt modelId="{A78D3F02-EC85-4157-928F-07BA115F172B}" type="parTrans" cxnId="{5CB5A450-0E81-409E-8BC8-93B6131C17A7}">
      <dgm:prSet/>
      <dgm:spPr/>
      <dgm:t>
        <a:bodyPr/>
        <a:lstStyle/>
        <a:p>
          <a:endParaRPr lang="ru-RU"/>
        </a:p>
      </dgm:t>
    </dgm:pt>
    <dgm:pt modelId="{1E888683-FA17-48EE-A417-5037F77B7C8B}" type="sibTrans" cxnId="{5CB5A450-0E81-409E-8BC8-93B6131C17A7}">
      <dgm:prSet/>
      <dgm:spPr/>
      <dgm:t>
        <a:bodyPr/>
        <a:lstStyle/>
        <a:p>
          <a:endParaRPr lang="ru-RU"/>
        </a:p>
      </dgm:t>
    </dgm:pt>
    <dgm:pt modelId="{4457C077-89CA-4F23-9EB5-A5BF26EC5D64}">
      <dgm:prSet phldrT="[Текст]" custT="1"/>
      <dgm:spPr/>
      <dgm:t>
        <a:bodyPr/>
        <a:lstStyle/>
        <a:p>
          <a:r>
            <a:rPr lang="ru-RU" sz="2000" dirty="0" smtClean="0"/>
            <a:t>читает</a:t>
          </a:r>
          <a:endParaRPr lang="ru-RU" sz="2000" dirty="0"/>
        </a:p>
      </dgm:t>
    </dgm:pt>
    <dgm:pt modelId="{30266C80-DA25-4C3E-89CA-DB1F197352C7}" type="parTrans" cxnId="{382EE520-E99A-492B-BE71-86AAE9BF5BE1}">
      <dgm:prSet/>
      <dgm:spPr/>
      <dgm:t>
        <a:bodyPr/>
        <a:lstStyle/>
        <a:p>
          <a:endParaRPr lang="ru-RU"/>
        </a:p>
      </dgm:t>
    </dgm:pt>
    <dgm:pt modelId="{A4881C9B-BABA-4D80-A61F-CCF9B1FAC3E3}" type="sibTrans" cxnId="{382EE520-E99A-492B-BE71-86AAE9BF5BE1}">
      <dgm:prSet/>
      <dgm:spPr/>
      <dgm:t>
        <a:bodyPr/>
        <a:lstStyle/>
        <a:p>
          <a:endParaRPr lang="ru-RU"/>
        </a:p>
      </dgm:t>
    </dgm:pt>
    <dgm:pt modelId="{B30688DF-8046-487A-B0E7-30F30E76A049}">
      <dgm:prSet phldrT="[Текст]" custT="1"/>
      <dgm:spPr/>
      <dgm:t>
        <a:bodyPr/>
        <a:lstStyle/>
        <a:p>
          <a:r>
            <a:rPr lang="ru-RU" sz="2000" dirty="0" smtClean="0"/>
            <a:t>книгу</a:t>
          </a:r>
          <a:endParaRPr lang="ru-RU" sz="2000" dirty="0"/>
        </a:p>
      </dgm:t>
    </dgm:pt>
    <dgm:pt modelId="{CD282EBB-FEEF-4B3E-B914-1B4DE28C56D1}" type="parTrans" cxnId="{DF75EC34-D916-45C7-AB1C-3EE5CD8668CD}">
      <dgm:prSet/>
      <dgm:spPr/>
      <dgm:t>
        <a:bodyPr/>
        <a:lstStyle/>
        <a:p>
          <a:endParaRPr lang="ru-RU"/>
        </a:p>
      </dgm:t>
    </dgm:pt>
    <dgm:pt modelId="{6379244B-F800-46CD-A168-7C55BA401048}" type="sibTrans" cxnId="{DF75EC34-D916-45C7-AB1C-3EE5CD8668CD}">
      <dgm:prSet/>
      <dgm:spPr/>
      <dgm:t>
        <a:bodyPr/>
        <a:lstStyle/>
        <a:p>
          <a:endParaRPr lang="ru-RU"/>
        </a:p>
      </dgm:t>
    </dgm:pt>
    <dgm:pt modelId="{00152B83-6BE7-4D84-A41A-BA0BB015A202}">
      <dgm:prSet phldrT="[Текст]" custT="1"/>
      <dgm:spPr/>
      <dgm:t>
        <a:bodyPr/>
        <a:lstStyle/>
        <a:p>
          <a:endParaRPr lang="ru-RU" sz="2000" dirty="0"/>
        </a:p>
      </dgm:t>
    </dgm:pt>
    <dgm:pt modelId="{64E58835-AE83-4208-B15D-9E441642B531}" type="parTrans" cxnId="{894D6B66-305D-49C2-B456-1FD36C64764F}">
      <dgm:prSet/>
      <dgm:spPr/>
      <dgm:t>
        <a:bodyPr/>
        <a:lstStyle/>
        <a:p>
          <a:endParaRPr lang="ru-RU"/>
        </a:p>
      </dgm:t>
    </dgm:pt>
    <dgm:pt modelId="{F785D487-2E8A-4440-B3B5-1199FA2A450A}" type="sibTrans" cxnId="{894D6B66-305D-49C2-B456-1FD36C64764F}">
      <dgm:prSet/>
      <dgm:spPr/>
      <dgm:t>
        <a:bodyPr/>
        <a:lstStyle/>
        <a:p>
          <a:endParaRPr lang="ru-RU"/>
        </a:p>
      </dgm:t>
    </dgm:pt>
    <dgm:pt modelId="{2E1B155E-EE1F-44F3-A342-08423979356E}" type="pres">
      <dgm:prSet presAssocID="{462D0016-5C87-4101-8769-5E58013E2738}" presName="Name0" presStyleCnt="0">
        <dgm:presLayoutVars>
          <dgm:dir/>
          <dgm:resizeHandles val="exact"/>
        </dgm:presLayoutVars>
      </dgm:prSet>
      <dgm:spPr/>
    </dgm:pt>
    <dgm:pt modelId="{749A60F7-A73C-4EAA-A2F1-2DCD400A99D3}" type="pres">
      <dgm:prSet presAssocID="{462D0016-5C87-4101-8769-5E58013E2738}" presName="bkgdShp" presStyleLbl="alignAccFollowNode1" presStyleIdx="0" presStyleCnt="1"/>
      <dgm:spPr/>
    </dgm:pt>
    <dgm:pt modelId="{DA2F4A1D-DB15-46C8-97E1-4FE7085CBD78}" type="pres">
      <dgm:prSet presAssocID="{462D0016-5C87-4101-8769-5E58013E2738}" presName="linComp" presStyleCnt="0"/>
      <dgm:spPr/>
    </dgm:pt>
    <dgm:pt modelId="{D8700197-BF5A-4C65-8B8C-241DDF14A911}" type="pres">
      <dgm:prSet presAssocID="{445D9C1F-D054-47DF-A86E-1750F4F87EFE}" presName="compNode" presStyleCnt="0"/>
      <dgm:spPr/>
    </dgm:pt>
    <dgm:pt modelId="{EDCA50B9-58D5-4C6E-8801-F1471206CDDE}" type="pres">
      <dgm:prSet presAssocID="{445D9C1F-D054-47DF-A86E-1750F4F87EFE}" presName="node" presStyleLbl="node1" presStyleIdx="0" presStyleCnt="4" custScaleY="473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7B69DD-9653-4898-B09D-8302F889AD24}" type="pres">
      <dgm:prSet presAssocID="{445D9C1F-D054-47DF-A86E-1750F4F87EFE}" presName="invisiNode" presStyleLbl="node1" presStyleIdx="0" presStyleCnt="4"/>
      <dgm:spPr/>
    </dgm:pt>
    <dgm:pt modelId="{490C0408-C489-49F1-9F19-6FF2031A3896}" type="pres">
      <dgm:prSet presAssocID="{445D9C1F-D054-47DF-A86E-1750F4F87EFE}" presName="imagNode" presStyleLbl="fgImgPlace1" presStyleIdx="0" presStyleCnt="4" custScaleY="178471"/>
      <dgm:spPr/>
    </dgm:pt>
    <dgm:pt modelId="{37ED9A83-1FD1-441E-B8BE-05831C28B978}" type="pres">
      <dgm:prSet presAssocID="{1E888683-FA17-48EE-A417-5037F77B7C8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776E35D-F076-4983-95F9-5907A66BD409}" type="pres">
      <dgm:prSet presAssocID="{4457C077-89CA-4F23-9EB5-A5BF26EC5D64}" presName="compNode" presStyleCnt="0"/>
      <dgm:spPr/>
    </dgm:pt>
    <dgm:pt modelId="{9AA08843-A8F1-471D-812B-2CC7862AA6D8}" type="pres">
      <dgm:prSet presAssocID="{4457C077-89CA-4F23-9EB5-A5BF26EC5D64}" presName="node" presStyleLbl="node1" presStyleIdx="1" presStyleCnt="4" custScaleY="473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554151-300A-41C8-B6B2-74315A290138}" type="pres">
      <dgm:prSet presAssocID="{4457C077-89CA-4F23-9EB5-A5BF26EC5D64}" presName="invisiNode" presStyleLbl="node1" presStyleIdx="1" presStyleCnt="4"/>
      <dgm:spPr/>
    </dgm:pt>
    <dgm:pt modelId="{AE122734-E72E-4183-B72E-0D16B1C58B3C}" type="pres">
      <dgm:prSet presAssocID="{4457C077-89CA-4F23-9EB5-A5BF26EC5D64}" presName="imagNode" presStyleLbl="fgImgPlace1" presStyleIdx="1" presStyleCnt="4" custScaleY="187342"/>
      <dgm:spPr/>
    </dgm:pt>
    <dgm:pt modelId="{54634D5F-CC75-415F-A462-F40C9C2894EC}" type="pres">
      <dgm:prSet presAssocID="{A4881C9B-BABA-4D80-A61F-CCF9B1FAC3E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DB080CB-6040-4102-982C-1ED0EB6466DF}" type="pres">
      <dgm:prSet presAssocID="{B30688DF-8046-487A-B0E7-30F30E76A049}" presName="compNode" presStyleCnt="0"/>
      <dgm:spPr/>
    </dgm:pt>
    <dgm:pt modelId="{E4F965CF-B1BD-4237-91C4-E1C42ABB2231}" type="pres">
      <dgm:prSet presAssocID="{B30688DF-8046-487A-B0E7-30F30E76A049}" presName="node" presStyleLbl="node1" presStyleIdx="2" presStyleCnt="4" custScaleY="50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5C264-D433-4E70-8D83-1C1252DDB5B6}" type="pres">
      <dgm:prSet presAssocID="{B30688DF-8046-487A-B0E7-30F30E76A049}" presName="invisiNode" presStyleLbl="node1" presStyleIdx="2" presStyleCnt="4"/>
      <dgm:spPr/>
    </dgm:pt>
    <dgm:pt modelId="{B95273E3-95E6-48B7-AC89-DAE1EBB7FDBB}" type="pres">
      <dgm:prSet presAssocID="{B30688DF-8046-487A-B0E7-30F30E76A049}" presName="imagNode" presStyleLbl="fgImgPlace1" presStyleIdx="2" presStyleCnt="4" custScaleY="192492"/>
      <dgm:spPr/>
    </dgm:pt>
    <dgm:pt modelId="{5966F548-ECF9-4680-83AE-A8FE67C6DFDE}" type="pres">
      <dgm:prSet presAssocID="{6379244B-F800-46CD-A168-7C55BA40104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E0669FB-544E-4E09-BADD-57FFC94A0B9E}" type="pres">
      <dgm:prSet presAssocID="{00152B83-6BE7-4D84-A41A-BA0BB015A202}" presName="compNode" presStyleCnt="0"/>
      <dgm:spPr/>
    </dgm:pt>
    <dgm:pt modelId="{8E46C0AA-88BE-49D5-98D5-02DE405D4002}" type="pres">
      <dgm:prSet presAssocID="{00152B83-6BE7-4D84-A41A-BA0BB015A202}" presName="node" presStyleLbl="node1" presStyleIdx="3" presStyleCnt="4" custScaleY="51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9D4EA-8B33-436A-91D3-CE62ADB48D13}" type="pres">
      <dgm:prSet presAssocID="{00152B83-6BE7-4D84-A41A-BA0BB015A202}" presName="invisiNode" presStyleLbl="node1" presStyleIdx="3" presStyleCnt="4"/>
      <dgm:spPr/>
    </dgm:pt>
    <dgm:pt modelId="{D46111C8-7BA9-41C9-88D1-F9A0FECC56C3}" type="pres">
      <dgm:prSet presAssocID="{00152B83-6BE7-4D84-A41A-BA0BB015A202}" presName="imagNode" presStyleLbl="fgImgPlace1" presStyleIdx="3" presStyleCnt="4" custScaleY="192856"/>
      <dgm:spPr/>
    </dgm:pt>
  </dgm:ptLst>
  <dgm:cxnLst>
    <dgm:cxn modelId="{11FD91FF-85B5-4461-8AE8-1A542D163E3F}" type="presOf" srcId="{00152B83-6BE7-4D84-A41A-BA0BB015A202}" destId="{8E46C0AA-88BE-49D5-98D5-02DE405D4002}" srcOrd="0" destOrd="0" presId="urn:microsoft.com/office/officeart/2005/8/layout/pList2"/>
    <dgm:cxn modelId="{894D6B66-305D-49C2-B456-1FD36C64764F}" srcId="{462D0016-5C87-4101-8769-5E58013E2738}" destId="{00152B83-6BE7-4D84-A41A-BA0BB015A202}" srcOrd="3" destOrd="0" parTransId="{64E58835-AE83-4208-B15D-9E441642B531}" sibTransId="{F785D487-2E8A-4440-B3B5-1199FA2A450A}"/>
    <dgm:cxn modelId="{FF49AF97-6664-432C-9811-FFC186BA8376}" type="presOf" srcId="{1E888683-FA17-48EE-A417-5037F77B7C8B}" destId="{37ED9A83-1FD1-441E-B8BE-05831C28B978}" srcOrd="0" destOrd="0" presId="urn:microsoft.com/office/officeart/2005/8/layout/pList2"/>
    <dgm:cxn modelId="{4F1C3468-4259-4451-A457-1305297AF2D3}" type="presOf" srcId="{4457C077-89CA-4F23-9EB5-A5BF26EC5D64}" destId="{9AA08843-A8F1-471D-812B-2CC7862AA6D8}" srcOrd="0" destOrd="0" presId="urn:microsoft.com/office/officeart/2005/8/layout/pList2"/>
    <dgm:cxn modelId="{DF75EC34-D916-45C7-AB1C-3EE5CD8668CD}" srcId="{462D0016-5C87-4101-8769-5E58013E2738}" destId="{B30688DF-8046-487A-B0E7-30F30E76A049}" srcOrd="2" destOrd="0" parTransId="{CD282EBB-FEEF-4B3E-B914-1B4DE28C56D1}" sibTransId="{6379244B-F800-46CD-A168-7C55BA401048}"/>
    <dgm:cxn modelId="{520C8700-00E4-4B47-9C10-80255EE78869}" type="presOf" srcId="{462D0016-5C87-4101-8769-5E58013E2738}" destId="{2E1B155E-EE1F-44F3-A342-08423979356E}" srcOrd="0" destOrd="0" presId="urn:microsoft.com/office/officeart/2005/8/layout/pList2"/>
    <dgm:cxn modelId="{382EE520-E99A-492B-BE71-86AAE9BF5BE1}" srcId="{462D0016-5C87-4101-8769-5E58013E2738}" destId="{4457C077-89CA-4F23-9EB5-A5BF26EC5D64}" srcOrd="1" destOrd="0" parTransId="{30266C80-DA25-4C3E-89CA-DB1F197352C7}" sibTransId="{A4881C9B-BABA-4D80-A61F-CCF9B1FAC3E3}"/>
    <dgm:cxn modelId="{896B1365-B30E-43A1-ABCF-11B9E59FC4D7}" type="presOf" srcId="{B30688DF-8046-487A-B0E7-30F30E76A049}" destId="{E4F965CF-B1BD-4237-91C4-E1C42ABB2231}" srcOrd="0" destOrd="0" presId="urn:microsoft.com/office/officeart/2005/8/layout/pList2"/>
    <dgm:cxn modelId="{7E141217-C81C-4CFF-9D83-090D2645F21B}" type="presOf" srcId="{A4881C9B-BABA-4D80-A61F-CCF9B1FAC3E3}" destId="{54634D5F-CC75-415F-A462-F40C9C2894EC}" srcOrd="0" destOrd="0" presId="urn:microsoft.com/office/officeart/2005/8/layout/pList2"/>
    <dgm:cxn modelId="{5CB5A450-0E81-409E-8BC8-93B6131C17A7}" srcId="{462D0016-5C87-4101-8769-5E58013E2738}" destId="{445D9C1F-D054-47DF-A86E-1750F4F87EFE}" srcOrd="0" destOrd="0" parTransId="{A78D3F02-EC85-4157-928F-07BA115F172B}" sibTransId="{1E888683-FA17-48EE-A417-5037F77B7C8B}"/>
    <dgm:cxn modelId="{5AB86C31-EAC0-4266-B9B4-C668C595D085}" type="presOf" srcId="{6379244B-F800-46CD-A168-7C55BA401048}" destId="{5966F548-ECF9-4680-83AE-A8FE67C6DFDE}" srcOrd="0" destOrd="0" presId="urn:microsoft.com/office/officeart/2005/8/layout/pList2"/>
    <dgm:cxn modelId="{E9B1C525-0441-4E5F-A59C-11A90652DF93}" type="presOf" srcId="{445D9C1F-D054-47DF-A86E-1750F4F87EFE}" destId="{EDCA50B9-58D5-4C6E-8801-F1471206CDDE}" srcOrd="0" destOrd="0" presId="urn:microsoft.com/office/officeart/2005/8/layout/pList2"/>
    <dgm:cxn modelId="{5501DD59-25D6-4E45-9120-11F91555FC75}" type="presParOf" srcId="{2E1B155E-EE1F-44F3-A342-08423979356E}" destId="{749A60F7-A73C-4EAA-A2F1-2DCD400A99D3}" srcOrd="0" destOrd="0" presId="urn:microsoft.com/office/officeart/2005/8/layout/pList2"/>
    <dgm:cxn modelId="{3AA6FFB4-7A64-4088-AF0E-16B50319F30C}" type="presParOf" srcId="{2E1B155E-EE1F-44F3-A342-08423979356E}" destId="{DA2F4A1D-DB15-46C8-97E1-4FE7085CBD78}" srcOrd="1" destOrd="0" presId="urn:microsoft.com/office/officeart/2005/8/layout/pList2"/>
    <dgm:cxn modelId="{990370AC-304B-435A-9213-117A5B052E2D}" type="presParOf" srcId="{DA2F4A1D-DB15-46C8-97E1-4FE7085CBD78}" destId="{D8700197-BF5A-4C65-8B8C-241DDF14A911}" srcOrd="0" destOrd="0" presId="urn:microsoft.com/office/officeart/2005/8/layout/pList2"/>
    <dgm:cxn modelId="{34801CF9-645F-4A29-BE3A-2C5B13240D21}" type="presParOf" srcId="{D8700197-BF5A-4C65-8B8C-241DDF14A911}" destId="{EDCA50B9-58D5-4C6E-8801-F1471206CDDE}" srcOrd="0" destOrd="0" presId="urn:microsoft.com/office/officeart/2005/8/layout/pList2"/>
    <dgm:cxn modelId="{18083061-56D7-4683-9F7F-2D0E8B14DB6A}" type="presParOf" srcId="{D8700197-BF5A-4C65-8B8C-241DDF14A911}" destId="{B97B69DD-9653-4898-B09D-8302F889AD24}" srcOrd="1" destOrd="0" presId="urn:microsoft.com/office/officeart/2005/8/layout/pList2"/>
    <dgm:cxn modelId="{1693EF9D-5A0D-4570-8A6E-5E466062BA32}" type="presParOf" srcId="{D8700197-BF5A-4C65-8B8C-241DDF14A911}" destId="{490C0408-C489-49F1-9F19-6FF2031A3896}" srcOrd="2" destOrd="0" presId="urn:microsoft.com/office/officeart/2005/8/layout/pList2"/>
    <dgm:cxn modelId="{864975A8-047B-491A-82BB-172A81C2C26A}" type="presParOf" srcId="{DA2F4A1D-DB15-46C8-97E1-4FE7085CBD78}" destId="{37ED9A83-1FD1-441E-B8BE-05831C28B978}" srcOrd="1" destOrd="0" presId="urn:microsoft.com/office/officeart/2005/8/layout/pList2"/>
    <dgm:cxn modelId="{F905545B-9976-4311-B05C-D9EBF1B6ED1D}" type="presParOf" srcId="{DA2F4A1D-DB15-46C8-97E1-4FE7085CBD78}" destId="{B776E35D-F076-4983-95F9-5907A66BD409}" srcOrd="2" destOrd="0" presId="urn:microsoft.com/office/officeart/2005/8/layout/pList2"/>
    <dgm:cxn modelId="{C872144F-A94A-4A67-B4CA-2C61320D3CAC}" type="presParOf" srcId="{B776E35D-F076-4983-95F9-5907A66BD409}" destId="{9AA08843-A8F1-471D-812B-2CC7862AA6D8}" srcOrd="0" destOrd="0" presId="urn:microsoft.com/office/officeart/2005/8/layout/pList2"/>
    <dgm:cxn modelId="{BAD13A41-A2AD-4696-8CDF-50C56ADFB3B5}" type="presParOf" srcId="{B776E35D-F076-4983-95F9-5907A66BD409}" destId="{4B554151-300A-41C8-B6B2-74315A290138}" srcOrd="1" destOrd="0" presId="urn:microsoft.com/office/officeart/2005/8/layout/pList2"/>
    <dgm:cxn modelId="{C8230997-FF8F-4BE9-989F-3F1418E3B4D5}" type="presParOf" srcId="{B776E35D-F076-4983-95F9-5907A66BD409}" destId="{AE122734-E72E-4183-B72E-0D16B1C58B3C}" srcOrd="2" destOrd="0" presId="urn:microsoft.com/office/officeart/2005/8/layout/pList2"/>
    <dgm:cxn modelId="{FEB586A3-82B5-4597-8114-7E7E766FD6CF}" type="presParOf" srcId="{DA2F4A1D-DB15-46C8-97E1-4FE7085CBD78}" destId="{54634D5F-CC75-415F-A462-F40C9C2894EC}" srcOrd="3" destOrd="0" presId="urn:microsoft.com/office/officeart/2005/8/layout/pList2"/>
    <dgm:cxn modelId="{B2E586D1-F886-4759-9CF4-24F1DFD1AFA6}" type="presParOf" srcId="{DA2F4A1D-DB15-46C8-97E1-4FE7085CBD78}" destId="{3DB080CB-6040-4102-982C-1ED0EB6466DF}" srcOrd="4" destOrd="0" presId="urn:microsoft.com/office/officeart/2005/8/layout/pList2"/>
    <dgm:cxn modelId="{39F849F4-0B54-467B-898F-987B841B650B}" type="presParOf" srcId="{3DB080CB-6040-4102-982C-1ED0EB6466DF}" destId="{E4F965CF-B1BD-4237-91C4-E1C42ABB2231}" srcOrd="0" destOrd="0" presId="urn:microsoft.com/office/officeart/2005/8/layout/pList2"/>
    <dgm:cxn modelId="{8F06D80E-053D-4AC3-9247-7DF7318F77E2}" type="presParOf" srcId="{3DB080CB-6040-4102-982C-1ED0EB6466DF}" destId="{E735C264-D433-4E70-8D83-1C1252DDB5B6}" srcOrd="1" destOrd="0" presId="urn:microsoft.com/office/officeart/2005/8/layout/pList2"/>
    <dgm:cxn modelId="{80D7BD5C-DFD2-4E1D-8984-6F8EA83BA45C}" type="presParOf" srcId="{3DB080CB-6040-4102-982C-1ED0EB6466DF}" destId="{B95273E3-95E6-48B7-AC89-DAE1EBB7FDBB}" srcOrd="2" destOrd="0" presId="urn:microsoft.com/office/officeart/2005/8/layout/pList2"/>
    <dgm:cxn modelId="{5F25D4CE-23B4-4C8D-9B22-851DCFD78A52}" type="presParOf" srcId="{DA2F4A1D-DB15-46C8-97E1-4FE7085CBD78}" destId="{5966F548-ECF9-4680-83AE-A8FE67C6DFDE}" srcOrd="5" destOrd="0" presId="urn:microsoft.com/office/officeart/2005/8/layout/pList2"/>
    <dgm:cxn modelId="{583A3250-4110-412A-9B8D-88B372E0F435}" type="presParOf" srcId="{DA2F4A1D-DB15-46C8-97E1-4FE7085CBD78}" destId="{5E0669FB-544E-4E09-BADD-57FFC94A0B9E}" srcOrd="6" destOrd="0" presId="urn:microsoft.com/office/officeart/2005/8/layout/pList2"/>
    <dgm:cxn modelId="{5C32061A-FEEC-4512-B44E-EC1C981ADC70}" type="presParOf" srcId="{5E0669FB-544E-4E09-BADD-57FFC94A0B9E}" destId="{8E46C0AA-88BE-49D5-98D5-02DE405D4002}" srcOrd="0" destOrd="0" presId="urn:microsoft.com/office/officeart/2005/8/layout/pList2"/>
    <dgm:cxn modelId="{2BF84ECA-7C7A-41E7-BA62-DD2DEC83F5B6}" type="presParOf" srcId="{5E0669FB-544E-4E09-BADD-57FFC94A0B9E}" destId="{9439D4EA-8B33-436A-91D3-CE62ADB48D13}" srcOrd="1" destOrd="0" presId="urn:microsoft.com/office/officeart/2005/8/layout/pList2"/>
    <dgm:cxn modelId="{98841F4A-EE12-4936-9831-93E21AB0FCA9}" type="presParOf" srcId="{5E0669FB-544E-4E09-BADD-57FFC94A0B9E}" destId="{D46111C8-7BA9-41C9-88D1-F9A0FECC56C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2EEA00-4426-47BC-903B-58A37C3E28D2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1FFA172D-D491-422D-819C-9EBBCB04AAF8}">
      <dgm:prSet phldrT="[Текст]"/>
      <dgm:spPr>
        <a:xfrm rot="10800000">
          <a:off x="269999" y="1766579"/>
          <a:ext cx="1336829" cy="581274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Когда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2691A68-AC09-43C9-B1AA-5E8D5ED5E3AF}" type="parTrans" cxnId="{9E53F349-573A-4971-A01C-5BBB3E07F4ED}">
      <dgm:prSet/>
      <dgm:spPr/>
      <dgm:t>
        <a:bodyPr/>
        <a:lstStyle/>
        <a:p>
          <a:endParaRPr lang="ru-RU"/>
        </a:p>
      </dgm:t>
    </dgm:pt>
    <dgm:pt modelId="{6181CAC3-F1A6-42DC-9B9E-74886F4C943F}" type="sibTrans" cxnId="{9E53F349-573A-4971-A01C-5BBB3E07F4ED}">
      <dgm:prSet/>
      <dgm:spPr/>
      <dgm:t>
        <a:bodyPr/>
        <a:lstStyle/>
        <a:p>
          <a:endParaRPr lang="ru-RU"/>
        </a:p>
      </dgm:t>
    </dgm:pt>
    <dgm:pt modelId="{6134D3A8-53BB-4DAE-AAED-58AAC4335D49}">
      <dgm:prSet phldrT="[Текст]"/>
      <dgm:spPr>
        <a:xfrm rot="10800000">
          <a:off x="5025976" y="1721935"/>
          <a:ext cx="1446346" cy="593994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домой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D828572-604A-4837-BC3A-196DF2515EE5}" type="parTrans" cxnId="{E2FAE7FE-F4E0-4AE8-A6AB-621E916DBFDA}">
      <dgm:prSet/>
      <dgm:spPr/>
      <dgm:t>
        <a:bodyPr/>
        <a:lstStyle/>
        <a:p>
          <a:endParaRPr lang="ru-RU"/>
        </a:p>
      </dgm:t>
    </dgm:pt>
    <dgm:pt modelId="{9AAC2327-0C82-41A3-81B6-2A2273E32604}" type="sibTrans" cxnId="{E2FAE7FE-F4E0-4AE8-A6AB-621E916DBFDA}">
      <dgm:prSet/>
      <dgm:spPr/>
      <dgm:t>
        <a:bodyPr/>
        <a:lstStyle/>
        <a:p>
          <a:endParaRPr lang="ru-RU"/>
        </a:p>
      </dgm:t>
    </dgm:pt>
    <dgm:pt modelId="{1BF7EA79-C46E-424E-8DA5-EC233091F496}">
      <dgm:prSet phldrT="[Текст]"/>
      <dgm:spPr>
        <a:xfrm rot="10800000">
          <a:off x="6635680" y="1692230"/>
          <a:ext cx="1446346" cy="624187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FE3194B-C51B-441E-8C6D-5922A9CA5CAA}" type="parTrans" cxnId="{C27737FF-95A8-42BE-8C58-EFD92988983C}">
      <dgm:prSet/>
      <dgm:spPr/>
      <dgm:t>
        <a:bodyPr/>
        <a:lstStyle/>
        <a:p>
          <a:endParaRPr lang="ru-RU"/>
        </a:p>
      </dgm:t>
    </dgm:pt>
    <dgm:pt modelId="{88695695-4A81-4D5D-9254-3BF70F851AB0}" type="sibTrans" cxnId="{C27737FF-95A8-42BE-8C58-EFD92988983C}">
      <dgm:prSet/>
      <dgm:spPr/>
      <dgm:t>
        <a:bodyPr/>
        <a:lstStyle/>
        <a:p>
          <a:endParaRPr lang="ru-RU"/>
        </a:p>
      </dgm:t>
    </dgm:pt>
    <dgm:pt modelId="{EE3EA1E6-2A46-43E5-B9C4-64F85B566267}">
      <dgm:prSet phldrT="[Текст]"/>
      <dgm:spPr>
        <a:xfrm rot="10800000">
          <a:off x="1820967" y="1770360"/>
          <a:ext cx="1446346" cy="621443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мама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D7CF973-21D1-4E72-80C6-4EA2592EE6A6}" type="parTrans" cxnId="{5537DA23-E22E-476C-A5FF-DA30BD2BAE35}">
      <dgm:prSet/>
      <dgm:spPr/>
      <dgm:t>
        <a:bodyPr/>
        <a:lstStyle/>
        <a:p>
          <a:endParaRPr lang="ru-RU"/>
        </a:p>
      </dgm:t>
    </dgm:pt>
    <dgm:pt modelId="{5D25CFD3-3EAD-4BA1-A83B-9D953444B357}" type="sibTrans" cxnId="{5537DA23-E22E-476C-A5FF-DA30BD2BAE35}">
      <dgm:prSet/>
      <dgm:spPr/>
      <dgm:t>
        <a:bodyPr/>
        <a:lstStyle/>
        <a:p>
          <a:endParaRPr lang="ru-RU"/>
        </a:p>
      </dgm:t>
    </dgm:pt>
    <dgm:pt modelId="{800E403C-D78D-4BCE-BE9B-1C42F30FD4A7}">
      <dgm:prSet phldrT="[Текст]"/>
      <dgm:spPr>
        <a:xfrm rot="10800000">
          <a:off x="3424610" y="1733551"/>
          <a:ext cx="1446346" cy="612981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97C807B-C9AF-48D7-94BA-642CA5DB4B7D}" type="parTrans" cxnId="{8B912968-E199-4D43-AE71-071C72E4ECFC}">
      <dgm:prSet/>
      <dgm:spPr/>
      <dgm:t>
        <a:bodyPr/>
        <a:lstStyle/>
        <a:p>
          <a:endParaRPr lang="ru-RU"/>
        </a:p>
      </dgm:t>
    </dgm:pt>
    <dgm:pt modelId="{6C2660BF-3729-489D-B11B-55076861C0D2}" type="sibTrans" cxnId="{8B912968-E199-4D43-AE71-071C72E4ECFC}">
      <dgm:prSet/>
      <dgm:spPr/>
      <dgm:t>
        <a:bodyPr/>
        <a:lstStyle/>
        <a:p>
          <a:endParaRPr lang="ru-RU"/>
        </a:p>
      </dgm:t>
    </dgm:pt>
    <dgm:pt modelId="{C1A9BDF0-2C41-472E-84A0-BC077441D5D5}" type="pres">
      <dgm:prSet presAssocID="{142EEA00-4426-47BC-903B-58A37C3E28D2}" presName="Name0" presStyleCnt="0">
        <dgm:presLayoutVars>
          <dgm:dir/>
          <dgm:resizeHandles val="exact"/>
        </dgm:presLayoutVars>
      </dgm:prSet>
      <dgm:spPr/>
    </dgm:pt>
    <dgm:pt modelId="{9AD514DA-8A66-431D-BABC-C3C58CF57EB7}" type="pres">
      <dgm:prSet presAssocID="{142EEA00-4426-47BC-903B-58A37C3E28D2}" presName="bkgdShp" presStyleLbl="alignAccFollowNode1" presStyleIdx="0" presStyleCnt="1"/>
      <dgm:spPr>
        <a:xfrm>
          <a:off x="0" y="46511"/>
          <a:ext cx="8336478" cy="1095498"/>
        </a:xfrm>
        <a:prstGeom prst="roundRect">
          <a:avLst>
            <a:gd name="adj" fmla="val 10000"/>
          </a:avLst>
        </a:prstGeom>
        <a:solidFill>
          <a:srgbClr val="4F81B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47DC0D65-507E-458C-971E-AE4B59F75ECF}" type="pres">
      <dgm:prSet presAssocID="{142EEA00-4426-47BC-903B-58A37C3E28D2}" presName="linComp" presStyleCnt="0"/>
      <dgm:spPr/>
    </dgm:pt>
    <dgm:pt modelId="{792D71E7-2559-413A-BF70-357F786D58F1}" type="pres">
      <dgm:prSet presAssocID="{1FFA172D-D491-422D-819C-9EBBCB04AAF8}" presName="compNode" presStyleCnt="0"/>
      <dgm:spPr/>
    </dgm:pt>
    <dgm:pt modelId="{EC5BD621-ADB2-44BB-8B7F-F919ED988DCE}" type="pres">
      <dgm:prSet presAssocID="{1FFA172D-D491-422D-819C-9EBBCB04AAF8}" presName="node" presStyleLbl="node1" presStyleIdx="0" presStyleCnt="5" custScaleX="92428" custScaleY="43413" custLinFactNeighborX="-2711" custLinFactNeighborY="-29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B2921E-F7AA-4681-9A36-D22D933AE47D}" type="pres">
      <dgm:prSet presAssocID="{1FFA172D-D491-422D-819C-9EBBCB04AAF8}" presName="invisiNode" presStyleLbl="node1" presStyleIdx="0" presStyleCnt="5"/>
      <dgm:spPr/>
    </dgm:pt>
    <dgm:pt modelId="{67EF96B2-4ADF-4982-8228-11A03951B151}" type="pres">
      <dgm:prSet presAssocID="{1FFA172D-D491-422D-819C-9EBBCB04AAF8}" presName="imagNode" presStyleLbl="fgImgPlace1" presStyleIdx="0" presStyleCnt="5" custScaleX="96617" custScaleY="184359" custLinFactNeighborX="-2209"/>
      <dgm:spPr>
        <a:xfrm>
          <a:off x="246966" y="139533"/>
          <a:ext cx="1397416" cy="148107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D8C16F06-F161-469E-9EA0-47CD4CDC3D03}" type="pres">
      <dgm:prSet presAssocID="{6181CAC3-F1A6-42DC-9B9E-74886F4C943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D74BCF7-3EAE-48CD-8D4A-4B9EAF4C6A00}" type="pres">
      <dgm:prSet presAssocID="{EE3EA1E6-2A46-43E5-B9C4-64F85B566267}" presName="compNode" presStyleCnt="0"/>
      <dgm:spPr/>
    </dgm:pt>
    <dgm:pt modelId="{39ACDD68-1992-4727-B4E9-D411636EAC49}" type="pres">
      <dgm:prSet presAssocID="{EE3EA1E6-2A46-43E5-B9C4-64F85B566267}" presName="node" presStyleLbl="node1" presStyleIdx="1" presStyleCnt="5" custScaleY="46413" custLinFactNeighborY="707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ru-RU"/>
        </a:p>
      </dgm:t>
    </dgm:pt>
    <dgm:pt modelId="{D6ECB590-0B21-4014-9E47-D9FB18CCA9CB}" type="pres">
      <dgm:prSet presAssocID="{EE3EA1E6-2A46-43E5-B9C4-64F85B566267}" presName="invisiNode" presStyleLbl="node1" presStyleIdx="1" presStyleCnt="5"/>
      <dgm:spPr/>
    </dgm:pt>
    <dgm:pt modelId="{06DD334D-1142-41E8-A61D-94588107E787}" type="pres">
      <dgm:prSet presAssocID="{EE3EA1E6-2A46-43E5-B9C4-64F85B566267}" presName="imagNode" presStyleLbl="fgImgPlace1" presStyleIdx="1" presStyleCnt="5" custScaleX="99698" custScaleY="176575" custLinFactNeighborY="3368"/>
      <dgm:spPr>
        <a:xfrm>
          <a:off x="1823151" y="172182"/>
          <a:ext cx="1441978" cy="1418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7C56C073-9959-4BCD-9862-AEC2BB8E1674}" type="pres">
      <dgm:prSet presAssocID="{5D25CFD3-3EAD-4BA1-A83B-9D953444B35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38C12A0-D1C4-49C9-BC2C-3462D9C95EA6}" type="pres">
      <dgm:prSet presAssocID="{800E403C-D78D-4BCE-BE9B-1C42F30FD4A7}" presName="compNode" presStyleCnt="0"/>
      <dgm:spPr/>
    </dgm:pt>
    <dgm:pt modelId="{49C1120B-B5DC-4766-99C8-BE59D4C02986}" type="pres">
      <dgm:prSet presAssocID="{800E403C-D78D-4BCE-BE9B-1C42F30FD4A7}" presName="node" presStyleLbl="node1" presStyleIdx="2" presStyleCnt="5" custScaleY="45781" custLinFactNeighborX="726" custLinFactNeighborY="1347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ru-RU"/>
        </a:p>
      </dgm:t>
    </dgm:pt>
    <dgm:pt modelId="{FB2C740F-BAD1-4B70-9875-B14EAAE1A924}" type="pres">
      <dgm:prSet presAssocID="{800E403C-D78D-4BCE-BE9B-1C42F30FD4A7}" presName="invisiNode" presStyleLbl="node1" presStyleIdx="2" presStyleCnt="5"/>
      <dgm:spPr/>
    </dgm:pt>
    <dgm:pt modelId="{96B8538D-6DDC-480D-BDBA-37E0771E695D}" type="pres">
      <dgm:prSet presAssocID="{800E403C-D78D-4BCE-BE9B-1C42F30FD4A7}" presName="imagNode" presStyleLbl="fgImgPlace1" presStyleIdx="2" presStyleCnt="5" custScaleX="100299" custScaleY="150821"/>
      <dgm:spPr>
        <a:xfrm>
          <a:off x="3411948" y="198965"/>
          <a:ext cx="1450670" cy="1211643"/>
        </a:xfrm>
        <a:prstGeom prst="roundRect">
          <a:avLst>
            <a:gd name="adj" fmla="val 10000"/>
          </a:avLst>
        </a:prstGeom>
        <a:solidFill>
          <a:srgbClr val="4F81BD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89DB2A9-9C34-475C-B9A7-8B2B49F81826}" type="pres">
      <dgm:prSet presAssocID="{6C2660BF-3729-489D-B11B-55076861C0D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72C6124-B49D-4987-AF74-5C82566C6EBA}" type="pres">
      <dgm:prSet presAssocID="{6134D3A8-53BB-4DAE-AAED-58AAC4335D49}" presName="compNode" presStyleCnt="0"/>
      <dgm:spPr/>
    </dgm:pt>
    <dgm:pt modelId="{967490CC-4774-4669-B99E-B9C51EF71306}" type="pres">
      <dgm:prSet presAssocID="{6134D3A8-53BB-4DAE-AAED-58AAC4335D49}" presName="node" presStyleLbl="node1" presStyleIdx="3" presStyleCnt="5" custScaleY="44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F24D9D-CE40-4C3F-857A-7DA85E523882}" type="pres">
      <dgm:prSet presAssocID="{6134D3A8-53BB-4DAE-AAED-58AAC4335D49}" presName="invisiNode" presStyleLbl="node1" presStyleIdx="3" presStyleCnt="5"/>
      <dgm:spPr/>
    </dgm:pt>
    <dgm:pt modelId="{481E36E0-4AB8-49E7-87BB-C1EEF8164837}" type="pres">
      <dgm:prSet presAssocID="{6134D3A8-53BB-4DAE-AAED-58AAC4335D49}" presName="imagNode" presStyleLbl="fgImgPlace1" presStyleIdx="3" presStyleCnt="5" custScaleX="102589" custScaleY="146927"/>
      <dgm:spPr>
        <a:xfrm>
          <a:off x="5007253" y="211532"/>
          <a:ext cx="1483792" cy="11803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E1991522-9AC1-4618-A352-DF040C88D98F}" type="pres">
      <dgm:prSet presAssocID="{9AAC2327-0C82-41A3-81B6-2A2273E3260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DC5D842-0D42-4FC1-A3C7-0A37DE765925}" type="pres">
      <dgm:prSet presAssocID="{1BF7EA79-C46E-424E-8DA5-EC233091F496}" presName="compNode" presStyleCnt="0"/>
      <dgm:spPr/>
    </dgm:pt>
    <dgm:pt modelId="{952BE0EB-A63E-40E4-A7AF-B77A8304417C}" type="pres">
      <dgm:prSet presAssocID="{1BF7EA79-C46E-424E-8DA5-EC233091F496}" presName="node" presStyleLbl="node1" presStyleIdx="4" presStyleCnt="5" custScaleY="46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84A04-A40F-4B69-BAFF-E0E56FE74620}" type="pres">
      <dgm:prSet presAssocID="{1BF7EA79-C46E-424E-8DA5-EC233091F496}" presName="invisiNode" presStyleLbl="node1" presStyleIdx="4" presStyleCnt="5"/>
      <dgm:spPr/>
    </dgm:pt>
    <dgm:pt modelId="{50E4D8AF-3C37-4950-B9C5-54603DDAA8B4}" type="pres">
      <dgm:prSet presAssocID="{1BF7EA79-C46E-424E-8DA5-EC233091F496}" presName="imagNode" presStyleLbl="fgImgPlace1" presStyleIdx="4" presStyleCnt="5" custScaleX="76263" custScaleY="143412"/>
      <dgm:spPr>
        <a:xfrm>
          <a:off x="6807340" y="211043"/>
          <a:ext cx="1103027" cy="11521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</dgm:ptLst>
  <dgm:cxnLst>
    <dgm:cxn modelId="{AAB2B8A4-991D-4A7E-99B7-F991B1BE5156}" type="presOf" srcId="{6134D3A8-53BB-4DAE-AAED-58AAC4335D49}" destId="{967490CC-4774-4669-B99E-B9C51EF71306}" srcOrd="0" destOrd="0" presId="urn:microsoft.com/office/officeart/2005/8/layout/pList2"/>
    <dgm:cxn modelId="{5537DA23-E22E-476C-A5FF-DA30BD2BAE35}" srcId="{142EEA00-4426-47BC-903B-58A37C3E28D2}" destId="{EE3EA1E6-2A46-43E5-B9C4-64F85B566267}" srcOrd="1" destOrd="0" parTransId="{DD7CF973-21D1-4E72-80C6-4EA2592EE6A6}" sibTransId="{5D25CFD3-3EAD-4BA1-A83B-9D953444B357}"/>
    <dgm:cxn modelId="{20DCB4CB-E9DA-4AB0-A6C3-63131E716727}" type="presOf" srcId="{6181CAC3-F1A6-42DC-9B9E-74886F4C943F}" destId="{D8C16F06-F161-469E-9EA0-47CD4CDC3D03}" srcOrd="0" destOrd="0" presId="urn:microsoft.com/office/officeart/2005/8/layout/pList2"/>
    <dgm:cxn modelId="{C27737FF-95A8-42BE-8C58-EFD92988983C}" srcId="{142EEA00-4426-47BC-903B-58A37C3E28D2}" destId="{1BF7EA79-C46E-424E-8DA5-EC233091F496}" srcOrd="4" destOrd="0" parTransId="{3FE3194B-C51B-441E-8C6D-5922A9CA5CAA}" sibTransId="{88695695-4A81-4D5D-9254-3BF70F851AB0}"/>
    <dgm:cxn modelId="{A65808A2-3C5F-4A46-A458-14DF4365CEAB}" type="presOf" srcId="{142EEA00-4426-47BC-903B-58A37C3E28D2}" destId="{C1A9BDF0-2C41-472E-84A0-BC077441D5D5}" srcOrd="0" destOrd="0" presId="urn:microsoft.com/office/officeart/2005/8/layout/pList2"/>
    <dgm:cxn modelId="{2B720A6E-88AE-43E8-9939-44E755A4A837}" type="presOf" srcId="{1FFA172D-D491-422D-819C-9EBBCB04AAF8}" destId="{EC5BD621-ADB2-44BB-8B7F-F919ED988DCE}" srcOrd="0" destOrd="0" presId="urn:microsoft.com/office/officeart/2005/8/layout/pList2"/>
    <dgm:cxn modelId="{9CD862BB-58A0-4E5A-86C4-FF28493B8B7E}" type="presOf" srcId="{800E403C-D78D-4BCE-BE9B-1C42F30FD4A7}" destId="{49C1120B-B5DC-4766-99C8-BE59D4C02986}" srcOrd="0" destOrd="0" presId="urn:microsoft.com/office/officeart/2005/8/layout/pList2"/>
    <dgm:cxn modelId="{FDA275E3-04CA-42C8-9F6F-CB2B06DAF0E7}" type="presOf" srcId="{9AAC2327-0C82-41A3-81B6-2A2273E32604}" destId="{E1991522-9AC1-4618-A352-DF040C88D98F}" srcOrd="0" destOrd="0" presId="urn:microsoft.com/office/officeart/2005/8/layout/pList2"/>
    <dgm:cxn modelId="{E2FAE7FE-F4E0-4AE8-A6AB-621E916DBFDA}" srcId="{142EEA00-4426-47BC-903B-58A37C3E28D2}" destId="{6134D3A8-53BB-4DAE-AAED-58AAC4335D49}" srcOrd="3" destOrd="0" parTransId="{5D828572-604A-4837-BC3A-196DF2515EE5}" sibTransId="{9AAC2327-0C82-41A3-81B6-2A2273E32604}"/>
    <dgm:cxn modelId="{9E53F349-573A-4971-A01C-5BBB3E07F4ED}" srcId="{142EEA00-4426-47BC-903B-58A37C3E28D2}" destId="{1FFA172D-D491-422D-819C-9EBBCB04AAF8}" srcOrd="0" destOrd="0" parTransId="{B2691A68-AC09-43C9-B1AA-5E8D5ED5E3AF}" sibTransId="{6181CAC3-F1A6-42DC-9B9E-74886F4C943F}"/>
    <dgm:cxn modelId="{BB78B400-A27C-474C-96D5-1A66215D6A55}" type="presOf" srcId="{EE3EA1E6-2A46-43E5-B9C4-64F85B566267}" destId="{39ACDD68-1992-4727-B4E9-D411636EAC49}" srcOrd="0" destOrd="0" presId="urn:microsoft.com/office/officeart/2005/8/layout/pList2"/>
    <dgm:cxn modelId="{BFF93B72-B960-41D8-80FC-5AF28DBEA066}" type="presOf" srcId="{1BF7EA79-C46E-424E-8DA5-EC233091F496}" destId="{952BE0EB-A63E-40E4-A7AF-B77A8304417C}" srcOrd="0" destOrd="0" presId="urn:microsoft.com/office/officeart/2005/8/layout/pList2"/>
    <dgm:cxn modelId="{8B1EA8A7-96B9-48E0-93F2-838A8C2F42BC}" type="presOf" srcId="{6C2660BF-3729-489D-B11B-55076861C0D2}" destId="{489DB2A9-9C34-475C-B9A7-8B2B49F81826}" srcOrd="0" destOrd="0" presId="urn:microsoft.com/office/officeart/2005/8/layout/pList2"/>
    <dgm:cxn modelId="{8B912968-E199-4D43-AE71-071C72E4ECFC}" srcId="{142EEA00-4426-47BC-903B-58A37C3E28D2}" destId="{800E403C-D78D-4BCE-BE9B-1C42F30FD4A7}" srcOrd="2" destOrd="0" parTransId="{097C807B-C9AF-48D7-94BA-642CA5DB4B7D}" sibTransId="{6C2660BF-3729-489D-B11B-55076861C0D2}"/>
    <dgm:cxn modelId="{4AA2F3B3-4388-4150-9610-2AC6949E0002}" type="presOf" srcId="{5D25CFD3-3EAD-4BA1-A83B-9D953444B357}" destId="{7C56C073-9959-4BCD-9862-AEC2BB8E1674}" srcOrd="0" destOrd="0" presId="urn:microsoft.com/office/officeart/2005/8/layout/pList2"/>
    <dgm:cxn modelId="{43A5660B-EB09-4BEA-8A0B-0558184782F8}" type="presParOf" srcId="{C1A9BDF0-2C41-472E-84A0-BC077441D5D5}" destId="{9AD514DA-8A66-431D-BABC-C3C58CF57EB7}" srcOrd="0" destOrd="0" presId="urn:microsoft.com/office/officeart/2005/8/layout/pList2"/>
    <dgm:cxn modelId="{B2568451-85CC-4FA1-86C2-1CBE8C587515}" type="presParOf" srcId="{C1A9BDF0-2C41-472E-84A0-BC077441D5D5}" destId="{47DC0D65-507E-458C-971E-AE4B59F75ECF}" srcOrd="1" destOrd="0" presId="urn:microsoft.com/office/officeart/2005/8/layout/pList2"/>
    <dgm:cxn modelId="{71EAB0A9-0B92-4D06-B2AF-7D28E141083B}" type="presParOf" srcId="{47DC0D65-507E-458C-971E-AE4B59F75ECF}" destId="{792D71E7-2559-413A-BF70-357F786D58F1}" srcOrd="0" destOrd="0" presId="urn:microsoft.com/office/officeart/2005/8/layout/pList2"/>
    <dgm:cxn modelId="{E20B416A-EE23-4A4F-8DED-F46149E240B8}" type="presParOf" srcId="{792D71E7-2559-413A-BF70-357F786D58F1}" destId="{EC5BD621-ADB2-44BB-8B7F-F919ED988DCE}" srcOrd="0" destOrd="0" presId="urn:microsoft.com/office/officeart/2005/8/layout/pList2"/>
    <dgm:cxn modelId="{656BF714-CAA9-4562-BD2E-D13D396D336D}" type="presParOf" srcId="{792D71E7-2559-413A-BF70-357F786D58F1}" destId="{20B2921E-F7AA-4681-9A36-D22D933AE47D}" srcOrd="1" destOrd="0" presId="urn:microsoft.com/office/officeart/2005/8/layout/pList2"/>
    <dgm:cxn modelId="{121E38C4-5869-414B-B035-AB24516E52DC}" type="presParOf" srcId="{792D71E7-2559-413A-BF70-357F786D58F1}" destId="{67EF96B2-4ADF-4982-8228-11A03951B151}" srcOrd="2" destOrd="0" presId="urn:microsoft.com/office/officeart/2005/8/layout/pList2"/>
    <dgm:cxn modelId="{8281C1F1-CD2C-4E10-AB40-57D7BC0C71C2}" type="presParOf" srcId="{47DC0D65-507E-458C-971E-AE4B59F75ECF}" destId="{D8C16F06-F161-469E-9EA0-47CD4CDC3D03}" srcOrd="1" destOrd="0" presId="urn:microsoft.com/office/officeart/2005/8/layout/pList2"/>
    <dgm:cxn modelId="{5AD91B86-528B-4727-9ADC-A1C173BAC517}" type="presParOf" srcId="{47DC0D65-507E-458C-971E-AE4B59F75ECF}" destId="{2D74BCF7-3EAE-48CD-8D4A-4B9EAF4C6A00}" srcOrd="2" destOrd="0" presId="urn:microsoft.com/office/officeart/2005/8/layout/pList2"/>
    <dgm:cxn modelId="{646AEC4A-DEE0-484F-A15B-7F72B97DB278}" type="presParOf" srcId="{2D74BCF7-3EAE-48CD-8D4A-4B9EAF4C6A00}" destId="{39ACDD68-1992-4727-B4E9-D411636EAC49}" srcOrd="0" destOrd="0" presId="urn:microsoft.com/office/officeart/2005/8/layout/pList2"/>
    <dgm:cxn modelId="{8F94587D-7733-4258-AFF0-E443C466D90E}" type="presParOf" srcId="{2D74BCF7-3EAE-48CD-8D4A-4B9EAF4C6A00}" destId="{D6ECB590-0B21-4014-9E47-D9FB18CCA9CB}" srcOrd="1" destOrd="0" presId="urn:microsoft.com/office/officeart/2005/8/layout/pList2"/>
    <dgm:cxn modelId="{F54DFE81-D3A5-4BCB-826B-A377C36F0B0F}" type="presParOf" srcId="{2D74BCF7-3EAE-48CD-8D4A-4B9EAF4C6A00}" destId="{06DD334D-1142-41E8-A61D-94588107E787}" srcOrd="2" destOrd="0" presId="urn:microsoft.com/office/officeart/2005/8/layout/pList2"/>
    <dgm:cxn modelId="{7F631AEF-050F-4634-8820-88CF49FA64E5}" type="presParOf" srcId="{47DC0D65-507E-458C-971E-AE4B59F75ECF}" destId="{7C56C073-9959-4BCD-9862-AEC2BB8E1674}" srcOrd="3" destOrd="0" presId="urn:microsoft.com/office/officeart/2005/8/layout/pList2"/>
    <dgm:cxn modelId="{47FFFA84-E576-4616-8D9D-456778E0FEE3}" type="presParOf" srcId="{47DC0D65-507E-458C-971E-AE4B59F75ECF}" destId="{A38C12A0-D1C4-49C9-BC2C-3462D9C95EA6}" srcOrd="4" destOrd="0" presId="urn:microsoft.com/office/officeart/2005/8/layout/pList2"/>
    <dgm:cxn modelId="{B7D1DA1F-318F-43B5-B618-7AC32E09A9BB}" type="presParOf" srcId="{A38C12A0-D1C4-49C9-BC2C-3462D9C95EA6}" destId="{49C1120B-B5DC-4766-99C8-BE59D4C02986}" srcOrd="0" destOrd="0" presId="urn:microsoft.com/office/officeart/2005/8/layout/pList2"/>
    <dgm:cxn modelId="{45749F8F-B26E-4C88-AA18-4846796B6967}" type="presParOf" srcId="{A38C12A0-D1C4-49C9-BC2C-3462D9C95EA6}" destId="{FB2C740F-BAD1-4B70-9875-B14EAAE1A924}" srcOrd="1" destOrd="0" presId="urn:microsoft.com/office/officeart/2005/8/layout/pList2"/>
    <dgm:cxn modelId="{6F246752-74A3-4CF3-838C-EEF909879613}" type="presParOf" srcId="{A38C12A0-D1C4-49C9-BC2C-3462D9C95EA6}" destId="{96B8538D-6DDC-480D-BDBA-37E0771E695D}" srcOrd="2" destOrd="0" presId="urn:microsoft.com/office/officeart/2005/8/layout/pList2"/>
    <dgm:cxn modelId="{0FBCE7D0-C2C3-4B73-A349-C138A9C0530E}" type="presParOf" srcId="{47DC0D65-507E-458C-971E-AE4B59F75ECF}" destId="{489DB2A9-9C34-475C-B9A7-8B2B49F81826}" srcOrd="5" destOrd="0" presId="urn:microsoft.com/office/officeart/2005/8/layout/pList2"/>
    <dgm:cxn modelId="{4A5C3B19-0BEC-4554-88C2-0CD63CA204FC}" type="presParOf" srcId="{47DC0D65-507E-458C-971E-AE4B59F75ECF}" destId="{572C6124-B49D-4987-AF74-5C82566C6EBA}" srcOrd="6" destOrd="0" presId="urn:microsoft.com/office/officeart/2005/8/layout/pList2"/>
    <dgm:cxn modelId="{B19555BF-1907-4637-A52F-EB558F3B562A}" type="presParOf" srcId="{572C6124-B49D-4987-AF74-5C82566C6EBA}" destId="{967490CC-4774-4669-B99E-B9C51EF71306}" srcOrd="0" destOrd="0" presId="urn:microsoft.com/office/officeart/2005/8/layout/pList2"/>
    <dgm:cxn modelId="{25ED5CE2-3F6A-4455-9460-71E870729926}" type="presParOf" srcId="{572C6124-B49D-4987-AF74-5C82566C6EBA}" destId="{88F24D9D-CE40-4C3F-857A-7DA85E523882}" srcOrd="1" destOrd="0" presId="urn:microsoft.com/office/officeart/2005/8/layout/pList2"/>
    <dgm:cxn modelId="{4868E953-7D0D-4102-BE35-3FB087E1977C}" type="presParOf" srcId="{572C6124-B49D-4987-AF74-5C82566C6EBA}" destId="{481E36E0-4AB8-49E7-87BB-C1EEF8164837}" srcOrd="2" destOrd="0" presId="urn:microsoft.com/office/officeart/2005/8/layout/pList2"/>
    <dgm:cxn modelId="{1B12FF90-39AD-4C05-B62C-09B45D758941}" type="presParOf" srcId="{47DC0D65-507E-458C-971E-AE4B59F75ECF}" destId="{E1991522-9AC1-4618-A352-DF040C88D98F}" srcOrd="7" destOrd="0" presId="urn:microsoft.com/office/officeart/2005/8/layout/pList2"/>
    <dgm:cxn modelId="{249AB14B-55B9-4CAF-AFEE-9CEC9195771B}" type="presParOf" srcId="{47DC0D65-507E-458C-971E-AE4B59F75ECF}" destId="{EDC5D842-0D42-4FC1-A3C7-0A37DE765925}" srcOrd="8" destOrd="0" presId="urn:microsoft.com/office/officeart/2005/8/layout/pList2"/>
    <dgm:cxn modelId="{7C198273-972F-450C-924A-86FE902CA274}" type="presParOf" srcId="{EDC5D842-0D42-4FC1-A3C7-0A37DE765925}" destId="{952BE0EB-A63E-40E4-A7AF-B77A8304417C}" srcOrd="0" destOrd="0" presId="urn:microsoft.com/office/officeart/2005/8/layout/pList2"/>
    <dgm:cxn modelId="{9ABB8CD4-6410-422B-922A-AB30B92D4858}" type="presParOf" srcId="{EDC5D842-0D42-4FC1-A3C7-0A37DE765925}" destId="{C2884A04-A40F-4B69-BAFF-E0E56FE74620}" srcOrd="1" destOrd="0" presId="urn:microsoft.com/office/officeart/2005/8/layout/pList2"/>
    <dgm:cxn modelId="{17F8551C-86F8-4602-90F9-7E1066A9294B}" type="presParOf" srcId="{EDC5D842-0D42-4FC1-A3C7-0A37DE765925}" destId="{50E4D8AF-3C37-4950-B9C5-54603DDAA8B4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D5B2ADC-4714-4603-A81D-FDBAB7329E3F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914C4553-39B5-4E18-8963-36CD3D1D0ADF}">
      <dgm:prSet phldrT="[Текст]"/>
      <dgm:spPr>
        <a:xfrm rot="10800000">
          <a:off x="223831" y="1585498"/>
          <a:ext cx="1074610" cy="619671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Медведь 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9B3407A-AEA0-4AAB-A77F-BF9DC40D5296}" type="parTrans" cxnId="{F43EC57F-7D64-452E-BE99-4BEB48CD6DCE}">
      <dgm:prSet/>
      <dgm:spPr/>
      <dgm:t>
        <a:bodyPr/>
        <a:lstStyle/>
        <a:p>
          <a:endParaRPr lang="ru-RU"/>
        </a:p>
      </dgm:t>
    </dgm:pt>
    <dgm:pt modelId="{E8C41220-C0AB-4E25-AC72-3AAF56FFDE54}" type="sibTrans" cxnId="{F43EC57F-7D64-452E-BE99-4BEB48CD6DCE}">
      <dgm:prSet/>
      <dgm:spPr/>
      <dgm:t>
        <a:bodyPr/>
        <a:lstStyle/>
        <a:p>
          <a:endParaRPr lang="ru-RU"/>
        </a:p>
      </dgm:t>
    </dgm:pt>
    <dgm:pt modelId="{46F7FCC2-48F7-47B9-9D7D-0B2D8D3FA55F}">
      <dgm:prSet phldrT="[Текст]"/>
      <dgm:spPr>
        <a:xfrm rot="10800000">
          <a:off x="1405903" y="1620115"/>
          <a:ext cx="1074610" cy="573515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спит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C8E9851-DEA4-47A0-A993-F8E5820C6586}" type="parTrans" cxnId="{F3F38160-C37F-4364-911D-611C5593E035}">
      <dgm:prSet/>
      <dgm:spPr/>
      <dgm:t>
        <a:bodyPr/>
        <a:lstStyle/>
        <a:p>
          <a:endParaRPr lang="ru-RU"/>
        </a:p>
      </dgm:t>
    </dgm:pt>
    <dgm:pt modelId="{B3CC7FA0-1EFE-4601-A9C0-713296D71846}" type="sibTrans" cxnId="{F3F38160-C37F-4364-911D-611C5593E035}">
      <dgm:prSet/>
      <dgm:spPr/>
      <dgm:t>
        <a:bodyPr/>
        <a:lstStyle/>
        <a:p>
          <a:endParaRPr lang="ru-RU"/>
        </a:p>
      </dgm:t>
    </dgm:pt>
    <dgm:pt modelId="{D54D75C4-EFAD-4DC2-964F-A3164731650B}">
      <dgm:prSet phldrT="[Текст]"/>
      <dgm:spPr>
        <a:xfrm rot="10800000">
          <a:off x="6134191" y="1603800"/>
          <a:ext cx="1074610" cy="595267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22DEAE3-2B0D-467C-AC22-B5FE6D123A4C}" type="parTrans" cxnId="{5F0AD3E1-F8D3-4B96-BB35-51B4B8861415}">
      <dgm:prSet/>
      <dgm:spPr/>
      <dgm:t>
        <a:bodyPr/>
        <a:lstStyle/>
        <a:p>
          <a:endParaRPr lang="ru-RU"/>
        </a:p>
      </dgm:t>
    </dgm:pt>
    <dgm:pt modelId="{C07BEC33-4ACD-46EF-87DF-CD3CD1089372}" type="sibTrans" cxnId="{5F0AD3E1-F8D3-4B96-BB35-51B4B8861415}">
      <dgm:prSet/>
      <dgm:spPr/>
      <dgm:t>
        <a:bodyPr/>
        <a:lstStyle/>
        <a:p>
          <a:endParaRPr lang="ru-RU"/>
        </a:p>
      </dgm:t>
    </dgm:pt>
    <dgm:pt modelId="{27FE7FA5-0199-42E5-A16E-09F30FE27728}">
      <dgm:prSet phldrT="[Текст]"/>
      <dgm:spPr>
        <a:xfrm rot="10800000">
          <a:off x="2587975" y="1623225"/>
          <a:ext cx="1074610" cy="569368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в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F4D31F6-D38E-4964-B21E-8D9070260ADF}" type="parTrans" cxnId="{888172E3-97B2-426F-80E2-BA9D56558619}">
      <dgm:prSet/>
      <dgm:spPr/>
      <dgm:t>
        <a:bodyPr/>
        <a:lstStyle/>
        <a:p>
          <a:endParaRPr lang="ru-RU"/>
        </a:p>
      </dgm:t>
    </dgm:pt>
    <dgm:pt modelId="{3F98F805-5533-4601-9FF0-8C853B63362E}" type="sibTrans" cxnId="{888172E3-97B2-426F-80E2-BA9D56558619}">
      <dgm:prSet/>
      <dgm:spPr/>
      <dgm:t>
        <a:bodyPr/>
        <a:lstStyle/>
        <a:p>
          <a:endParaRPr lang="ru-RU"/>
        </a:p>
      </dgm:t>
    </dgm:pt>
    <dgm:pt modelId="{D7932EA6-AA81-4131-A912-B61B967E6A27}">
      <dgm:prSet phldrT="[Текст]"/>
      <dgm:spPr>
        <a:xfrm rot="10800000">
          <a:off x="3770047" y="1608814"/>
          <a:ext cx="1074610" cy="588582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берлоге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0623227-4C58-4860-98C3-5DC3997B6092}" type="parTrans" cxnId="{8217A9C9-FACE-4558-BC38-46C1C4160ADB}">
      <dgm:prSet/>
      <dgm:spPr/>
      <dgm:t>
        <a:bodyPr/>
        <a:lstStyle/>
        <a:p>
          <a:endParaRPr lang="ru-RU"/>
        </a:p>
      </dgm:t>
    </dgm:pt>
    <dgm:pt modelId="{8B78078A-5D16-417E-B50B-B92C2973C462}" type="sibTrans" cxnId="{8217A9C9-FACE-4558-BC38-46C1C4160ADB}">
      <dgm:prSet/>
      <dgm:spPr/>
      <dgm:t>
        <a:bodyPr/>
        <a:lstStyle/>
        <a:p>
          <a:endParaRPr lang="ru-RU"/>
        </a:p>
      </dgm:t>
    </dgm:pt>
    <dgm:pt modelId="{6F43F1CF-604F-469E-94B5-D08D103A7D36}">
      <dgm:prSet phldrT="[Текст]"/>
      <dgm:spPr>
        <a:xfrm rot="10800000">
          <a:off x="4952119" y="1587694"/>
          <a:ext cx="1074610" cy="616743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зимой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C864F76-0A3A-4275-AFD4-304C5A7434F3}" type="parTrans" cxnId="{3219BF06-07BC-4016-9665-53E3E3A575DA}">
      <dgm:prSet/>
      <dgm:spPr/>
      <dgm:t>
        <a:bodyPr/>
        <a:lstStyle/>
        <a:p>
          <a:endParaRPr lang="ru-RU"/>
        </a:p>
      </dgm:t>
    </dgm:pt>
    <dgm:pt modelId="{EBFD3E36-44B4-464B-A319-D4719E711B52}" type="sibTrans" cxnId="{3219BF06-07BC-4016-9665-53E3E3A575DA}">
      <dgm:prSet/>
      <dgm:spPr/>
      <dgm:t>
        <a:bodyPr/>
        <a:lstStyle/>
        <a:p>
          <a:endParaRPr lang="ru-RU"/>
        </a:p>
      </dgm:t>
    </dgm:pt>
    <dgm:pt modelId="{27FE85EC-5D93-478F-9299-8052ADC97009}" type="pres">
      <dgm:prSet presAssocID="{7D5B2ADC-4714-4603-A81D-FDBAB7329E3F}" presName="Name0" presStyleCnt="0">
        <dgm:presLayoutVars>
          <dgm:dir/>
          <dgm:resizeHandles val="exact"/>
        </dgm:presLayoutVars>
      </dgm:prSet>
      <dgm:spPr/>
    </dgm:pt>
    <dgm:pt modelId="{D369AFFD-D185-4E43-81A5-FFC777233A97}" type="pres">
      <dgm:prSet presAssocID="{7D5B2ADC-4714-4603-A81D-FDBAB7329E3F}" presName="bkgdShp" presStyleLbl="alignAccFollowNode1" presStyleIdx="0" presStyleCnt="1"/>
      <dgm:spPr>
        <a:xfrm>
          <a:off x="0" y="79620"/>
          <a:ext cx="7432634" cy="1028155"/>
        </a:xfrm>
        <a:prstGeom prst="roundRect">
          <a:avLst>
            <a:gd name="adj" fmla="val 10000"/>
          </a:avLst>
        </a:prstGeom>
        <a:solidFill>
          <a:srgbClr val="4F81B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71921A1-CC8F-459F-A6E9-8949AAC30642}" type="pres">
      <dgm:prSet presAssocID="{7D5B2ADC-4714-4603-A81D-FDBAB7329E3F}" presName="linComp" presStyleCnt="0"/>
      <dgm:spPr/>
    </dgm:pt>
    <dgm:pt modelId="{366402CE-0DF2-4C12-944D-20FB221FDD60}" type="pres">
      <dgm:prSet presAssocID="{914C4553-39B5-4E18-8963-36CD3D1D0ADF}" presName="compNode" presStyleCnt="0"/>
      <dgm:spPr/>
    </dgm:pt>
    <dgm:pt modelId="{13F38743-793E-4561-B4ED-73BFF0239EE4}" type="pres">
      <dgm:prSet presAssocID="{914C4553-39B5-4E18-8963-36CD3D1D0ADF}" presName="node" presStyleLbl="node1" presStyleIdx="0" presStyleCnt="6" custScaleY="43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2336CF-4DCF-4216-8CCB-3BB85BF59CE0}" type="pres">
      <dgm:prSet presAssocID="{914C4553-39B5-4E18-8963-36CD3D1D0ADF}" presName="invisiNode" presStyleLbl="node1" presStyleIdx="0" presStyleCnt="6"/>
      <dgm:spPr/>
    </dgm:pt>
    <dgm:pt modelId="{9125992E-9F2B-4113-A77D-C8BCA47D30DF}" type="pres">
      <dgm:prSet presAssocID="{914C4553-39B5-4E18-8963-36CD3D1D0ADF}" presName="imagNode" presStyleLbl="fgImgPlace1" presStyleIdx="0" presStyleCnt="6" custScaleY="127687"/>
      <dgm:spPr>
        <a:xfrm>
          <a:off x="223831" y="271571"/>
          <a:ext cx="1074610" cy="9627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627E878B-2550-49B3-BCD0-3AA07FCE0FA8}" type="pres">
      <dgm:prSet presAssocID="{E8C41220-C0AB-4E25-AC72-3AAF56FFDE5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93F62E5-721A-4ADE-B3BC-E1F0DD2322E8}" type="pres">
      <dgm:prSet presAssocID="{46F7FCC2-48F7-47B9-9D7D-0B2D8D3FA55F}" presName="compNode" presStyleCnt="0"/>
      <dgm:spPr/>
    </dgm:pt>
    <dgm:pt modelId="{69506F50-70B7-438A-945E-D71420BDEEDB}" type="pres">
      <dgm:prSet presAssocID="{46F7FCC2-48F7-47B9-9D7D-0B2D8D3FA55F}" presName="node" presStyleLbl="node1" presStyleIdx="1" presStyleCnt="6" custScaleY="45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C5C29-5EE9-43C4-B52B-54D348AA8EC1}" type="pres">
      <dgm:prSet presAssocID="{46F7FCC2-48F7-47B9-9D7D-0B2D8D3FA55F}" presName="invisiNode" presStyleLbl="node1" presStyleIdx="1" presStyleCnt="6"/>
      <dgm:spPr/>
    </dgm:pt>
    <dgm:pt modelId="{CE046C6C-6B5A-486B-87EF-618432B8DE6D}" type="pres">
      <dgm:prSet presAssocID="{46F7FCC2-48F7-47B9-9D7D-0B2D8D3FA55F}" presName="imagNode" presStyleLbl="fgImgPlace1" presStyleIdx="1" presStyleCnt="6" custScaleY="132229"/>
      <dgm:spPr>
        <a:xfrm>
          <a:off x="1405903" y="387487"/>
          <a:ext cx="1074610" cy="753980"/>
        </a:xfrm>
        <a:prstGeom prst="roundRect">
          <a:avLst>
            <a:gd name="adj" fmla="val 10000"/>
          </a:avLst>
        </a:prstGeom>
        <a:solidFill>
          <a:srgbClr val="4F81BD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0E04CD7-4774-4139-9CD9-3DCDA0F51030}" type="pres">
      <dgm:prSet presAssocID="{B3CC7FA0-1EFE-4601-A9C0-713296D7184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AA08486-7B3A-492A-9260-80C2A4833E0E}" type="pres">
      <dgm:prSet presAssocID="{27FE7FA5-0199-42E5-A16E-09F30FE27728}" presName="compNode" presStyleCnt="0"/>
      <dgm:spPr/>
    </dgm:pt>
    <dgm:pt modelId="{0B58D1CD-717B-4546-B741-40F8F689B51D}" type="pres">
      <dgm:prSet presAssocID="{27FE7FA5-0199-42E5-A16E-09F30FE27728}" presName="node" presStyleLbl="node1" presStyleIdx="2" presStyleCnt="6" custScaleY="45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8578D-721D-4826-ABAE-1C1765A9C1A6}" type="pres">
      <dgm:prSet presAssocID="{27FE7FA5-0199-42E5-A16E-09F30FE27728}" presName="invisiNode" presStyleLbl="node1" presStyleIdx="2" presStyleCnt="6"/>
      <dgm:spPr/>
    </dgm:pt>
    <dgm:pt modelId="{82834C10-29C5-4129-886D-24BD7E36DEF2}" type="pres">
      <dgm:prSet presAssocID="{27FE7FA5-0199-42E5-A16E-09F30FE27728}" presName="imagNode" presStyleLbl="fgImgPlace1" presStyleIdx="2" presStyleCnt="6" custScaleX="103699" custScaleY="134500"/>
      <dgm:spPr>
        <a:xfrm>
          <a:off x="2587975" y="317288"/>
          <a:ext cx="1074610" cy="8964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B32CBDAB-82B6-4CED-A5C9-783E3E366DD3}" type="pres">
      <dgm:prSet presAssocID="{3F98F805-5533-4601-9FF0-8C853B63362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EC399B8-DD16-4FEA-9020-B203BC3C5877}" type="pres">
      <dgm:prSet presAssocID="{D7932EA6-AA81-4131-A912-B61B967E6A27}" presName="compNode" presStyleCnt="0"/>
      <dgm:spPr/>
    </dgm:pt>
    <dgm:pt modelId="{ECDD66EB-76F5-4821-ACAF-E55DB2CAAA56}" type="pres">
      <dgm:prSet presAssocID="{D7932EA6-AA81-4131-A912-B61B967E6A27}" presName="node" presStyleLbl="node1" presStyleIdx="3" presStyleCnt="6" custScaleY="46838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ru-RU"/>
        </a:p>
      </dgm:t>
    </dgm:pt>
    <dgm:pt modelId="{E72766BD-0FF8-4F51-80D9-54AF9E758656}" type="pres">
      <dgm:prSet presAssocID="{D7932EA6-AA81-4131-A912-B61B967E6A27}" presName="invisiNode" presStyleLbl="node1" presStyleIdx="3" presStyleCnt="6"/>
      <dgm:spPr/>
    </dgm:pt>
    <dgm:pt modelId="{83FDE83F-3675-4978-9E33-657525D5EEAA}" type="pres">
      <dgm:prSet presAssocID="{D7932EA6-AA81-4131-A912-B61B967E6A27}" presName="imagNode" presStyleLbl="fgImgPlace1" presStyleIdx="3" presStyleCnt="6" custScaleX="90690" custScaleY="137530"/>
      <dgm:spPr>
        <a:xfrm>
          <a:off x="3770047" y="341037"/>
          <a:ext cx="1074610" cy="83934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7A3BC678-2667-46C4-BBCC-9A2F53D7F009}" type="pres">
      <dgm:prSet presAssocID="{8B78078A-5D16-417E-B50B-B92C2973C46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879AE45-667D-4549-853C-6CCC6865B75E}" type="pres">
      <dgm:prSet presAssocID="{6F43F1CF-604F-469E-94B5-D08D103A7D36}" presName="compNode" presStyleCnt="0"/>
      <dgm:spPr/>
    </dgm:pt>
    <dgm:pt modelId="{CE3120E7-2A61-4B59-9EBB-E063919B07AB}" type="pres">
      <dgm:prSet presAssocID="{6F43F1CF-604F-469E-94B5-D08D103A7D36}" presName="node" presStyleLbl="node1" presStyleIdx="4" presStyleCnt="6" custScaleY="49079">
        <dgm:presLayoutVars>
          <dgm:bulletEnabled val="1"/>
        </dgm:presLayoutVars>
      </dgm:prSet>
      <dgm:spPr>
        <a:prstGeom prst="round2SameRect">
          <a:avLst>
            <a:gd name="adj1" fmla="val 10500"/>
            <a:gd name="adj2" fmla="val 0"/>
          </a:avLst>
        </a:prstGeom>
      </dgm:spPr>
      <dgm:t>
        <a:bodyPr/>
        <a:lstStyle/>
        <a:p>
          <a:endParaRPr lang="ru-RU"/>
        </a:p>
      </dgm:t>
    </dgm:pt>
    <dgm:pt modelId="{9937C915-EFAB-49DD-BB71-5563432F565E}" type="pres">
      <dgm:prSet presAssocID="{6F43F1CF-604F-469E-94B5-D08D103A7D36}" presName="invisiNode" presStyleLbl="node1" presStyleIdx="4" presStyleCnt="6"/>
      <dgm:spPr/>
    </dgm:pt>
    <dgm:pt modelId="{AFF087DC-F68B-40ED-8AED-300ABAF02212}" type="pres">
      <dgm:prSet presAssocID="{6F43F1CF-604F-469E-94B5-D08D103A7D36}" presName="imagNode" presStyleLbl="fgImgPlace1" presStyleIdx="4" presStyleCnt="6" custScaleX="96439" custScaleY="132090"/>
      <dgm:spPr>
        <a:xfrm>
          <a:off x="4971252" y="255704"/>
          <a:ext cx="1036343" cy="99593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0DC2BF61-0B1F-48C9-A337-E46C0D9E2216}" type="pres">
      <dgm:prSet presAssocID="{EBFD3E36-44B4-464B-A319-D4719E711B5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15F83CB-C24D-45B8-A062-4CA5F137F837}" type="pres">
      <dgm:prSet presAssocID="{D54D75C4-EFAD-4DC2-964F-A3164731650B}" presName="compNode" presStyleCnt="0"/>
      <dgm:spPr/>
    </dgm:pt>
    <dgm:pt modelId="{17F8BAD0-4BCA-4951-92BC-4C4366AE2C33}" type="pres">
      <dgm:prSet presAssocID="{D54D75C4-EFAD-4DC2-964F-A3164731650B}" presName="node" presStyleLbl="node1" presStyleIdx="5" presStyleCnt="6" custScaleY="47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AD6F9-22D8-4E3F-BFF8-A4C02DC0E883}" type="pres">
      <dgm:prSet presAssocID="{D54D75C4-EFAD-4DC2-964F-A3164731650B}" presName="invisiNode" presStyleLbl="node1" presStyleIdx="5" presStyleCnt="6"/>
      <dgm:spPr/>
    </dgm:pt>
    <dgm:pt modelId="{E344C4E3-60AC-4A7C-A5B1-E723E0520879}" type="pres">
      <dgm:prSet presAssocID="{D54D75C4-EFAD-4DC2-964F-A3164731650B}" presName="imagNode" presStyleLbl="fgImgPlace1" presStyleIdx="5" presStyleCnt="6" custScaleY="130787"/>
      <dgm:spPr>
        <a:xfrm>
          <a:off x="6134191" y="382049"/>
          <a:ext cx="1074610" cy="75398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</dgm:ptLst>
  <dgm:cxnLst>
    <dgm:cxn modelId="{4B041392-E6DF-4247-A159-A81356C010F3}" type="presOf" srcId="{D54D75C4-EFAD-4DC2-964F-A3164731650B}" destId="{17F8BAD0-4BCA-4951-92BC-4C4366AE2C33}" srcOrd="0" destOrd="0" presId="urn:microsoft.com/office/officeart/2005/8/layout/pList2"/>
    <dgm:cxn modelId="{A06C5F55-679B-4179-B712-9A59D393E12D}" type="presOf" srcId="{27FE7FA5-0199-42E5-A16E-09F30FE27728}" destId="{0B58D1CD-717B-4546-B741-40F8F689B51D}" srcOrd="0" destOrd="0" presId="urn:microsoft.com/office/officeart/2005/8/layout/pList2"/>
    <dgm:cxn modelId="{F43EC57F-7D64-452E-BE99-4BEB48CD6DCE}" srcId="{7D5B2ADC-4714-4603-A81D-FDBAB7329E3F}" destId="{914C4553-39B5-4E18-8963-36CD3D1D0ADF}" srcOrd="0" destOrd="0" parTransId="{69B3407A-AEA0-4AAB-A77F-BF9DC40D5296}" sibTransId="{E8C41220-C0AB-4E25-AC72-3AAF56FFDE54}"/>
    <dgm:cxn modelId="{18B9B85A-764D-40A1-9237-ED8638E5C9FE}" type="presOf" srcId="{D7932EA6-AA81-4131-A912-B61B967E6A27}" destId="{ECDD66EB-76F5-4821-ACAF-E55DB2CAAA56}" srcOrd="0" destOrd="0" presId="urn:microsoft.com/office/officeart/2005/8/layout/pList2"/>
    <dgm:cxn modelId="{33B95C8A-48C3-47A0-877E-47D6FB7C659E}" type="presOf" srcId="{EBFD3E36-44B4-464B-A319-D4719E711B52}" destId="{0DC2BF61-0B1F-48C9-A337-E46C0D9E2216}" srcOrd="0" destOrd="0" presId="urn:microsoft.com/office/officeart/2005/8/layout/pList2"/>
    <dgm:cxn modelId="{36491292-D5BC-4938-86FE-327564D9F037}" type="presOf" srcId="{B3CC7FA0-1EFE-4601-A9C0-713296D71846}" destId="{40E04CD7-4774-4139-9CD9-3DCDA0F51030}" srcOrd="0" destOrd="0" presId="urn:microsoft.com/office/officeart/2005/8/layout/pList2"/>
    <dgm:cxn modelId="{EEC2FDEB-80F8-427B-96DF-F7E2E40C910C}" type="presOf" srcId="{46F7FCC2-48F7-47B9-9D7D-0B2D8D3FA55F}" destId="{69506F50-70B7-438A-945E-D71420BDEEDB}" srcOrd="0" destOrd="0" presId="urn:microsoft.com/office/officeart/2005/8/layout/pList2"/>
    <dgm:cxn modelId="{F3F38160-C37F-4364-911D-611C5593E035}" srcId="{7D5B2ADC-4714-4603-A81D-FDBAB7329E3F}" destId="{46F7FCC2-48F7-47B9-9D7D-0B2D8D3FA55F}" srcOrd="1" destOrd="0" parTransId="{2C8E9851-DEA4-47A0-A993-F8E5820C6586}" sibTransId="{B3CC7FA0-1EFE-4601-A9C0-713296D71846}"/>
    <dgm:cxn modelId="{DA072C5C-2A9D-4EB9-AABD-8A2B8A3C8173}" type="presOf" srcId="{7D5B2ADC-4714-4603-A81D-FDBAB7329E3F}" destId="{27FE85EC-5D93-478F-9299-8052ADC97009}" srcOrd="0" destOrd="0" presId="urn:microsoft.com/office/officeart/2005/8/layout/pList2"/>
    <dgm:cxn modelId="{8217A9C9-FACE-4558-BC38-46C1C4160ADB}" srcId="{7D5B2ADC-4714-4603-A81D-FDBAB7329E3F}" destId="{D7932EA6-AA81-4131-A912-B61B967E6A27}" srcOrd="3" destOrd="0" parTransId="{10623227-4C58-4860-98C3-5DC3997B6092}" sibTransId="{8B78078A-5D16-417E-B50B-B92C2973C462}"/>
    <dgm:cxn modelId="{43BD1472-D31A-4DC0-9767-92389F6B05D2}" type="presOf" srcId="{3F98F805-5533-4601-9FF0-8C853B63362E}" destId="{B32CBDAB-82B6-4CED-A5C9-783E3E366DD3}" srcOrd="0" destOrd="0" presId="urn:microsoft.com/office/officeart/2005/8/layout/pList2"/>
    <dgm:cxn modelId="{22C27E55-E3BE-4E6C-AFCF-10580415D84D}" type="presOf" srcId="{E8C41220-C0AB-4E25-AC72-3AAF56FFDE54}" destId="{627E878B-2550-49B3-BCD0-3AA07FCE0FA8}" srcOrd="0" destOrd="0" presId="urn:microsoft.com/office/officeart/2005/8/layout/pList2"/>
    <dgm:cxn modelId="{C432FDDE-18B2-4AFD-A6B3-B37B9E84A67C}" type="presOf" srcId="{914C4553-39B5-4E18-8963-36CD3D1D0ADF}" destId="{13F38743-793E-4561-B4ED-73BFF0239EE4}" srcOrd="0" destOrd="0" presId="urn:microsoft.com/office/officeart/2005/8/layout/pList2"/>
    <dgm:cxn modelId="{3219BF06-07BC-4016-9665-53E3E3A575DA}" srcId="{7D5B2ADC-4714-4603-A81D-FDBAB7329E3F}" destId="{6F43F1CF-604F-469E-94B5-D08D103A7D36}" srcOrd="4" destOrd="0" parTransId="{2C864F76-0A3A-4275-AFD4-304C5A7434F3}" sibTransId="{EBFD3E36-44B4-464B-A319-D4719E711B52}"/>
    <dgm:cxn modelId="{888172E3-97B2-426F-80E2-BA9D56558619}" srcId="{7D5B2ADC-4714-4603-A81D-FDBAB7329E3F}" destId="{27FE7FA5-0199-42E5-A16E-09F30FE27728}" srcOrd="2" destOrd="0" parTransId="{6F4D31F6-D38E-4964-B21E-8D9070260ADF}" sibTransId="{3F98F805-5533-4601-9FF0-8C853B63362E}"/>
    <dgm:cxn modelId="{66A59F1B-86D0-4A6E-AECF-9DA71B86DE87}" type="presOf" srcId="{8B78078A-5D16-417E-B50B-B92C2973C462}" destId="{7A3BC678-2667-46C4-BBCC-9A2F53D7F009}" srcOrd="0" destOrd="0" presId="urn:microsoft.com/office/officeart/2005/8/layout/pList2"/>
    <dgm:cxn modelId="{62EEC951-2FBD-42A2-81EC-716F0A371878}" type="presOf" srcId="{6F43F1CF-604F-469E-94B5-D08D103A7D36}" destId="{CE3120E7-2A61-4B59-9EBB-E063919B07AB}" srcOrd="0" destOrd="0" presId="urn:microsoft.com/office/officeart/2005/8/layout/pList2"/>
    <dgm:cxn modelId="{5F0AD3E1-F8D3-4B96-BB35-51B4B8861415}" srcId="{7D5B2ADC-4714-4603-A81D-FDBAB7329E3F}" destId="{D54D75C4-EFAD-4DC2-964F-A3164731650B}" srcOrd="5" destOrd="0" parTransId="{022DEAE3-2B0D-467C-AC22-B5FE6D123A4C}" sibTransId="{C07BEC33-4ACD-46EF-87DF-CD3CD1089372}"/>
    <dgm:cxn modelId="{25185846-44CB-4D2E-98C4-9786CE463D88}" type="presParOf" srcId="{27FE85EC-5D93-478F-9299-8052ADC97009}" destId="{D369AFFD-D185-4E43-81A5-FFC777233A97}" srcOrd="0" destOrd="0" presId="urn:microsoft.com/office/officeart/2005/8/layout/pList2"/>
    <dgm:cxn modelId="{290200B1-FF22-43F1-8DC1-8E1989ED2047}" type="presParOf" srcId="{27FE85EC-5D93-478F-9299-8052ADC97009}" destId="{371921A1-CC8F-459F-A6E9-8949AAC30642}" srcOrd="1" destOrd="0" presId="urn:microsoft.com/office/officeart/2005/8/layout/pList2"/>
    <dgm:cxn modelId="{F22BCF52-08F4-4BA0-88F3-B00D6BD5CC13}" type="presParOf" srcId="{371921A1-CC8F-459F-A6E9-8949AAC30642}" destId="{366402CE-0DF2-4C12-944D-20FB221FDD60}" srcOrd="0" destOrd="0" presId="urn:microsoft.com/office/officeart/2005/8/layout/pList2"/>
    <dgm:cxn modelId="{7797BEBB-C5B0-42E3-99DC-C5515704E2CD}" type="presParOf" srcId="{366402CE-0DF2-4C12-944D-20FB221FDD60}" destId="{13F38743-793E-4561-B4ED-73BFF0239EE4}" srcOrd="0" destOrd="0" presId="urn:microsoft.com/office/officeart/2005/8/layout/pList2"/>
    <dgm:cxn modelId="{1D5A99E5-3AAA-460C-B088-F83287DCE75E}" type="presParOf" srcId="{366402CE-0DF2-4C12-944D-20FB221FDD60}" destId="{002336CF-4DCF-4216-8CCB-3BB85BF59CE0}" srcOrd="1" destOrd="0" presId="urn:microsoft.com/office/officeart/2005/8/layout/pList2"/>
    <dgm:cxn modelId="{E38E595D-C693-4E20-9E2C-0EC9615D693E}" type="presParOf" srcId="{366402CE-0DF2-4C12-944D-20FB221FDD60}" destId="{9125992E-9F2B-4113-A77D-C8BCA47D30DF}" srcOrd="2" destOrd="0" presId="urn:microsoft.com/office/officeart/2005/8/layout/pList2"/>
    <dgm:cxn modelId="{96B0EA95-CBC7-42E9-8FC6-FDC3E0CDF5E2}" type="presParOf" srcId="{371921A1-CC8F-459F-A6E9-8949AAC30642}" destId="{627E878B-2550-49B3-BCD0-3AA07FCE0FA8}" srcOrd="1" destOrd="0" presId="urn:microsoft.com/office/officeart/2005/8/layout/pList2"/>
    <dgm:cxn modelId="{4F5DFBFF-6405-4AE9-84D6-65DC6DB2202D}" type="presParOf" srcId="{371921A1-CC8F-459F-A6E9-8949AAC30642}" destId="{F93F62E5-721A-4ADE-B3BC-E1F0DD2322E8}" srcOrd="2" destOrd="0" presId="urn:microsoft.com/office/officeart/2005/8/layout/pList2"/>
    <dgm:cxn modelId="{7D7BFBD8-DCF5-4E3A-9A3E-46D2E2FD400E}" type="presParOf" srcId="{F93F62E5-721A-4ADE-B3BC-E1F0DD2322E8}" destId="{69506F50-70B7-438A-945E-D71420BDEEDB}" srcOrd="0" destOrd="0" presId="urn:microsoft.com/office/officeart/2005/8/layout/pList2"/>
    <dgm:cxn modelId="{BCC303F5-32EE-4A4C-A922-317006BB3B96}" type="presParOf" srcId="{F93F62E5-721A-4ADE-B3BC-E1F0DD2322E8}" destId="{4E4C5C29-5EE9-43C4-B52B-54D348AA8EC1}" srcOrd="1" destOrd="0" presId="urn:microsoft.com/office/officeart/2005/8/layout/pList2"/>
    <dgm:cxn modelId="{5251D6BC-DF9F-4F25-B631-2C1DB77A71A7}" type="presParOf" srcId="{F93F62E5-721A-4ADE-B3BC-E1F0DD2322E8}" destId="{CE046C6C-6B5A-486B-87EF-618432B8DE6D}" srcOrd="2" destOrd="0" presId="urn:microsoft.com/office/officeart/2005/8/layout/pList2"/>
    <dgm:cxn modelId="{0A14485F-EA34-4021-8404-D486AC8928EA}" type="presParOf" srcId="{371921A1-CC8F-459F-A6E9-8949AAC30642}" destId="{40E04CD7-4774-4139-9CD9-3DCDA0F51030}" srcOrd="3" destOrd="0" presId="urn:microsoft.com/office/officeart/2005/8/layout/pList2"/>
    <dgm:cxn modelId="{EC6383E9-27CE-4E04-A2AB-F24C83F276B9}" type="presParOf" srcId="{371921A1-CC8F-459F-A6E9-8949AAC30642}" destId="{1AA08486-7B3A-492A-9260-80C2A4833E0E}" srcOrd="4" destOrd="0" presId="urn:microsoft.com/office/officeart/2005/8/layout/pList2"/>
    <dgm:cxn modelId="{197C3BEA-DCCB-45B8-9FCB-814BBD41EFD7}" type="presParOf" srcId="{1AA08486-7B3A-492A-9260-80C2A4833E0E}" destId="{0B58D1CD-717B-4546-B741-40F8F689B51D}" srcOrd="0" destOrd="0" presId="urn:microsoft.com/office/officeart/2005/8/layout/pList2"/>
    <dgm:cxn modelId="{C5DC2A7A-209F-4A54-A4F9-5EF7EF9ED017}" type="presParOf" srcId="{1AA08486-7B3A-492A-9260-80C2A4833E0E}" destId="{A908578D-721D-4826-ABAE-1C1765A9C1A6}" srcOrd="1" destOrd="0" presId="urn:microsoft.com/office/officeart/2005/8/layout/pList2"/>
    <dgm:cxn modelId="{F4994CF8-085E-4E08-9719-369575368B6F}" type="presParOf" srcId="{1AA08486-7B3A-492A-9260-80C2A4833E0E}" destId="{82834C10-29C5-4129-886D-24BD7E36DEF2}" srcOrd="2" destOrd="0" presId="urn:microsoft.com/office/officeart/2005/8/layout/pList2"/>
    <dgm:cxn modelId="{10564F20-B65B-4325-8004-195438AD11F0}" type="presParOf" srcId="{371921A1-CC8F-459F-A6E9-8949AAC30642}" destId="{B32CBDAB-82B6-4CED-A5C9-783E3E366DD3}" srcOrd="5" destOrd="0" presId="urn:microsoft.com/office/officeart/2005/8/layout/pList2"/>
    <dgm:cxn modelId="{C4DD3A99-5424-4EE5-BD54-7CB8882C986F}" type="presParOf" srcId="{371921A1-CC8F-459F-A6E9-8949AAC30642}" destId="{DEC399B8-DD16-4FEA-9020-B203BC3C5877}" srcOrd="6" destOrd="0" presId="urn:microsoft.com/office/officeart/2005/8/layout/pList2"/>
    <dgm:cxn modelId="{F6F3F5E0-C058-42B1-A966-FFEDC5AC76C0}" type="presParOf" srcId="{DEC399B8-DD16-4FEA-9020-B203BC3C5877}" destId="{ECDD66EB-76F5-4821-ACAF-E55DB2CAAA56}" srcOrd="0" destOrd="0" presId="urn:microsoft.com/office/officeart/2005/8/layout/pList2"/>
    <dgm:cxn modelId="{A6C9DBEA-677E-4505-9381-76456A8FDFAC}" type="presParOf" srcId="{DEC399B8-DD16-4FEA-9020-B203BC3C5877}" destId="{E72766BD-0FF8-4F51-80D9-54AF9E758656}" srcOrd="1" destOrd="0" presId="urn:microsoft.com/office/officeart/2005/8/layout/pList2"/>
    <dgm:cxn modelId="{C5E2AED4-EFA2-4E81-A339-9F371C41D355}" type="presParOf" srcId="{DEC399B8-DD16-4FEA-9020-B203BC3C5877}" destId="{83FDE83F-3675-4978-9E33-657525D5EEAA}" srcOrd="2" destOrd="0" presId="urn:microsoft.com/office/officeart/2005/8/layout/pList2"/>
    <dgm:cxn modelId="{FCF54FB0-C506-4AFA-B7F8-5FD30A571EFA}" type="presParOf" srcId="{371921A1-CC8F-459F-A6E9-8949AAC30642}" destId="{7A3BC678-2667-46C4-BBCC-9A2F53D7F009}" srcOrd="7" destOrd="0" presId="urn:microsoft.com/office/officeart/2005/8/layout/pList2"/>
    <dgm:cxn modelId="{486D1094-1331-4D9C-ACB7-7ED2E5F6B8F4}" type="presParOf" srcId="{371921A1-CC8F-459F-A6E9-8949AAC30642}" destId="{F879AE45-667D-4549-853C-6CCC6865B75E}" srcOrd="8" destOrd="0" presId="urn:microsoft.com/office/officeart/2005/8/layout/pList2"/>
    <dgm:cxn modelId="{08D60FA2-978B-4CA6-8DEA-6EB329E43869}" type="presParOf" srcId="{F879AE45-667D-4549-853C-6CCC6865B75E}" destId="{CE3120E7-2A61-4B59-9EBB-E063919B07AB}" srcOrd="0" destOrd="0" presId="urn:microsoft.com/office/officeart/2005/8/layout/pList2"/>
    <dgm:cxn modelId="{4254F729-A2C7-4510-B4BF-7ADDA52FDCC2}" type="presParOf" srcId="{F879AE45-667D-4549-853C-6CCC6865B75E}" destId="{9937C915-EFAB-49DD-BB71-5563432F565E}" srcOrd="1" destOrd="0" presId="urn:microsoft.com/office/officeart/2005/8/layout/pList2"/>
    <dgm:cxn modelId="{A5AB3543-A608-4452-AC67-D9498149A2D5}" type="presParOf" srcId="{F879AE45-667D-4549-853C-6CCC6865B75E}" destId="{AFF087DC-F68B-40ED-8AED-300ABAF02212}" srcOrd="2" destOrd="0" presId="urn:microsoft.com/office/officeart/2005/8/layout/pList2"/>
    <dgm:cxn modelId="{7035AACA-8DB6-4CC4-A781-9E2B8E0E8938}" type="presParOf" srcId="{371921A1-CC8F-459F-A6E9-8949AAC30642}" destId="{0DC2BF61-0B1F-48C9-A337-E46C0D9E2216}" srcOrd="9" destOrd="0" presId="urn:microsoft.com/office/officeart/2005/8/layout/pList2"/>
    <dgm:cxn modelId="{6BFB94C2-65E8-4365-B135-95E0D7200D8F}" type="presParOf" srcId="{371921A1-CC8F-459F-A6E9-8949AAC30642}" destId="{715F83CB-C24D-45B8-A062-4CA5F137F837}" srcOrd="10" destOrd="0" presId="urn:microsoft.com/office/officeart/2005/8/layout/pList2"/>
    <dgm:cxn modelId="{62E5E33C-B205-4A29-B6DD-6F9ED10039F8}" type="presParOf" srcId="{715F83CB-C24D-45B8-A062-4CA5F137F837}" destId="{17F8BAD0-4BCA-4951-92BC-4C4366AE2C33}" srcOrd="0" destOrd="0" presId="urn:microsoft.com/office/officeart/2005/8/layout/pList2"/>
    <dgm:cxn modelId="{89AF5E31-7E57-4159-AD17-97C06CEF96E7}" type="presParOf" srcId="{715F83CB-C24D-45B8-A062-4CA5F137F837}" destId="{921AD6F9-22D8-4E3F-BFF8-A4C02DC0E883}" srcOrd="1" destOrd="0" presId="urn:microsoft.com/office/officeart/2005/8/layout/pList2"/>
    <dgm:cxn modelId="{911D67F0-B66F-4C54-B2FE-A1CEA98F2E4B}" type="presParOf" srcId="{715F83CB-C24D-45B8-A062-4CA5F137F837}" destId="{E344C4E3-60AC-4A7C-A5B1-E723E0520879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F2CE3-2BA0-4AF0-9351-87937CE16EF0}">
      <dsp:nvSpPr>
        <dsp:cNvPr id="0" name=""/>
        <dsp:cNvSpPr/>
      </dsp:nvSpPr>
      <dsp:spPr>
        <a:xfrm>
          <a:off x="8548" y="907761"/>
          <a:ext cx="5109890" cy="204395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 w="57150">
          <a:solidFill>
            <a:schemeClr val="accent1">
              <a:lumMod val="5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Дидактическая игра </a:t>
          </a:r>
          <a:endParaRPr lang="ru-RU" sz="3400" b="1" kern="1200" dirty="0"/>
        </a:p>
      </dsp:txBody>
      <dsp:txXfrm>
        <a:off x="1030526" y="907761"/>
        <a:ext cx="3065934" cy="2043956"/>
      </dsp:txXfrm>
    </dsp:sp>
    <dsp:sp modelId="{46B64698-61A9-41DA-9E1A-BB40F21F7C55}">
      <dsp:nvSpPr>
        <dsp:cNvPr id="0" name=""/>
        <dsp:cNvSpPr/>
      </dsp:nvSpPr>
      <dsp:spPr>
        <a:xfrm>
          <a:off x="4607449" y="907761"/>
          <a:ext cx="5109890" cy="204395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 w="57150">
          <a:solidFill>
            <a:schemeClr val="accent1">
              <a:lumMod val="5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«Фразовый конструктор»</a:t>
          </a:r>
          <a:endParaRPr lang="ru-RU" sz="3400" b="1" kern="1200" dirty="0"/>
        </a:p>
      </dsp:txBody>
      <dsp:txXfrm>
        <a:off x="5629427" y="907761"/>
        <a:ext cx="3065934" cy="20439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C658F3-7159-4F8F-A701-5885BD435BC6}">
      <dsp:nvSpPr>
        <dsp:cNvPr id="0" name=""/>
        <dsp:cNvSpPr/>
      </dsp:nvSpPr>
      <dsp:spPr>
        <a:xfrm>
          <a:off x="-6646984" y="-1016465"/>
          <a:ext cx="7911215" cy="7911215"/>
        </a:xfrm>
        <a:prstGeom prst="blockArc">
          <a:avLst>
            <a:gd name="adj1" fmla="val 18900000"/>
            <a:gd name="adj2" fmla="val 2700000"/>
            <a:gd name="adj3" fmla="val 27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C81843-9360-45E7-96B2-4132DDD6F4BD}">
      <dsp:nvSpPr>
        <dsp:cNvPr id="0" name=""/>
        <dsp:cNvSpPr/>
      </dsp:nvSpPr>
      <dsp:spPr>
        <a:xfrm>
          <a:off x="661525" y="451922"/>
          <a:ext cx="8826144" cy="90431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78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Визуализирует структуру предложения. ЭТО НАГЛЯДНАЯ ОПОРА ДЛЯ ВЫСКАЗЫВАНИЯ. каждый "кирпичик"-слово Фразового конструктора ВИДЕН. Мозг  ребёнка формирует способность к планированию и проговариванию последовательности слов</a:t>
          </a:r>
          <a:endParaRPr lang="ru-RU" sz="1700" kern="1200" dirty="0"/>
        </a:p>
      </dsp:txBody>
      <dsp:txXfrm>
        <a:off x="661525" y="451922"/>
        <a:ext cx="8826144" cy="904315"/>
      </dsp:txXfrm>
    </dsp:sp>
    <dsp:sp modelId="{687DA21A-CF8C-43E5-BACD-6ADF2C0E3C0A}">
      <dsp:nvSpPr>
        <dsp:cNvPr id="0" name=""/>
        <dsp:cNvSpPr/>
      </dsp:nvSpPr>
      <dsp:spPr>
        <a:xfrm>
          <a:off x="0" y="315133"/>
          <a:ext cx="1130394" cy="113039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3EE79FC-06C6-4142-A08C-044621BA55D3}">
      <dsp:nvSpPr>
        <dsp:cNvPr id="0" name=""/>
        <dsp:cNvSpPr/>
      </dsp:nvSpPr>
      <dsp:spPr>
        <a:xfrm>
          <a:off x="1094254" y="1808630"/>
          <a:ext cx="8307679" cy="90431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78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 Позволяет составить множество вариантов предложений. Не заучивать  слова и предложения, а именно формировать ЯЗЫКОВУЮ СПОСОБНОСТЬ</a:t>
          </a:r>
          <a:endParaRPr lang="ru-RU" sz="1700" kern="1200" dirty="0"/>
        </a:p>
      </dsp:txBody>
      <dsp:txXfrm>
        <a:off x="1094254" y="1808630"/>
        <a:ext cx="8307679" cy="904315"/>
      </dsp:txXfrm>
    </dsp:sp>
    <dsp:sp modelId="{F7185E08-EF0E-4479-B47E-A3D67113460A}">
      <dsp:nvSpPr>
        <dsp:cNvPr id="0" name=""/>
        <dsp:cNvSpPr/>
      </dsp:nvSpPr>
      <dsp:spPr>
        <a:xfrm>
          <a:off x="614792" y="1695591"/>
          <a:ext cx="1130394" cy="113039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C78476-4FDA-45B9-A129-FC97143F65EF}">
      <dsp:nvSpPr>
        <dsp:cNvPr id="0" name=""/>
        <dsp:cNvSpPr/>
      </dsp:nvSpPr>
      <dsp:spPr>
        <a:xfrm>
          <a:off x="1179989" y="3165338"/>
          <a:ext cx="8307679" cy="90431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78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Позволяет спрягать глаголы</a:t>
          </a:r>
          <a:endParaRPr lang="ru-RU" sz="1700" kern="1200" dirty="0"/>
        </a:p>
      </dsp:txBody>
      <dsp:txXfrm>
        <a:off x="1179989" y="3165338"/>
        <a:ext cx="8307679" cy="904315"/>
      </dsp:txXfrm>
    </dsp:sp>
    <dsp:sp modelId="{C8936AD7-A03D-49F6-9F6B-BEF4E11B2406}">
      <dsp:nvSpPr>
        <dsp:cNvPr id="0" name=""/>
        <dsp:cNvSpPr/>
      </dsp:nvSpPr>
      <dsp:spPr>
        <a:xfrm>
          <a:off x="614792" y="3052299"/>
          <a:ext cx="1130394" cy="113039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33B8C3-AAF8-401F-8D9A-1E9529503DC1}">
      <dsp:nvSpPr>
        <dsp:cNvPr id="0" name=""/>
        <dsp:cNvSpPr/>
      </dsp:nvSpPr>
      <dsp:spPr>
        <a:xfrm>
          <a:off x="661525" y="4557677"/>
          <a:ext cx="8826144" cy="90431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18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89000"/>
                <a:lumMod val="91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6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78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smtClean="0"/>
            <a:t>Тренирует умение согласовывать части речи между собой в числе, падеже и роде.</a:t>
          </a:r>
          <a:endParaRPr lang="ru-RU" sz="1700" kern="1200" dirty="0"/>
        </a:p>
      </dsp:txBody>
      <dsp:txXfrm>
        <a:off x="661525" y="4557677"/>
        <a:ext cx="8826144" cy="904315"/>
      </dsp:txXfrm>
    </dsp:sp>
    <dsp:sp modelId="{1A2D84F1-48DA-4BF0-867B-CF2D88D4A546}">
      <dsp:nvSpPr>
        <dsp:cNvPr id="0" name=""/>
        <dsp:cNvSpPr/>
      </dsp:nvSpPr>
      <dsp:spPr>
        <a:xfrm>
          <a:off x="96328" y="4409007"/>
          <a:ext cx="1130394" cy="1130394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830BC-DFE0-4E56-BDB9-9874C48F18CA}">
      <dsp:nvSpPr>
        <dsp:cNvPr id="0" name=""/>
        <dsp:cNvSpPr/>
      </dsp:nvSpPr>
      <dsp:spPr>
        <a:xfrm>
          <a:off x="146064" y="467975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карточки-глаголы (автор Коняхина Н.)</a:t>
          </a:r>
          <a:endParaRPr lang="ru-RU" sz="13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6064" y="467975"/>
        <a:ext cx="3495949" cy="1092484"/>
      </dsp:txXfrm>
    </dsp:sp>
    <dsp:sp modelId="{2AB7A42C-676D-414A-B2BA-686876DD781E}">
      <dsp:nvSpPr>
        <dsp:cNvPr id="0" name=""/>
        <dsp:cNvSpPr/>
      </dsp:nvSpPr>
      <dsp:spPr>
        <a:xfrm>
          <a:off x="399" y="487377"/>
          <a:ext cx="764738" cy="79269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5ECB3E-30BF-4BD7-AE76-313EF8A08612}">
      <dsp:nvSpPr>
        <dsp:cNvPr id="0" name=""/>
        <dsp:cNvSpPr/>
      </dsp:nvSpPr>
      <dsp:spPr>
        <a:xfrm>
          <a:off x="3998515" y="468196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местоимения: Он, она, оно, они. Этими же карточками обозначается в предложении род женский, мужской средний.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998515" y="468196"/>
        <a:ext cx="3495949" cy="1092484"/>
      </dsp:txXfrm>
    </dsp:sp>
    <dsp:sp modelId="{056F7070-DF60-4ACA-A5A1-A83F60CBCE73}">
      <dsp:nvSpPr>
        <dsp:cNvPr id="0" name=""/>
        <dsp:cNvSpPr/>
      </dsp:nvSpPr>
      <dsp:spPr>
        <a:xfrm>
          <a:off x="3818682" y="367289"/>
          <a:ext cx="806967" cy="832387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C56492-D350-4287-B5CD-08A312DC425E}">
      <dsp:nvSpPr>
        <dsp:cNvPr id="0" name=""/>
        <dsp:cNvSpPr/>
      </dsp:nvSpPr>
      <dsp:spPr>
        <a:xfrm>
          <a:off x="7820836" y="483556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Карточки-пиктограммы  мальчик и девочка могут обозначать детенышей или уменьшение в размере Большой-маленький.</a:t>
          </a:r>
          <a:endParaRPr lang="ru-RU" sz="13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7820836" y="483556"/>
        <a:ext cx="3495949" cy="1092484"/>
      </dsp:txXfrm>
    </dsp:sp>
    <dsp:sp modelId="{4B618F1A-2672-4F59-B17B-2B9DA7457ABB}">
      <dsp:nvSpPr>
        <dsp:cNvPr id="0" name=""/>
        <dsp:cNvSpPr/>
      </dsp:nvSpPr>
      <dsp:spPr>
        <a:xfrm>
          <a:off x="7684188" y="452393"/>
          <a:ext cx="746706" cy="893826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235F6C-049E-4A7F-9B54-A3CC0EFB51D4}">
      <dsp:nvSpPr>
        <dsp:cNvPr id="0" name=""/>
        <dsp:cNvSpPr/>
      </dsp:nvSpPr>
      <dsp:spPr>
        <a:xfrm>
          <a:off x="2082090" y="1701069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-пиктограммы Место-Где?, Направления-Куда? И времени-Когда?</a:t>
          </a:r>
          <a:endParaRPr lang="ru-RU" sz="13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082090" y="1701069"/>
        <a:ext cx="3495949" cy="1092484"/>
      </dsp:txXfrm>
    </dsp:sp>
    <dsp:sp modelId="{A33565F4-E4FB-4139-8685-51B11977B4E2}">
      <dsp:nvSpPr>
        <dsp:cNvPr id="0" name=""/>
        <dsp:cNvSpPr/>
      </dsp:nvSpPr>
      <dsp:spPr>
        <a:xfrm>
          <a:off x="1853719" y="1730061"/>
          <a:ext cx="930151" cy="773518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F351AA-75DF-4EEE-8C14-B2D606989EFC}">
      <dsp:nvSpPr>
        <dsp:cNvPr id="0" name=""/>
        <dsp:cNvSpPr/>
      </dsp:nvSpPr>
      <dsp:spPr>
        <a:xfrm>
          <a:off x="5967517" y="1701069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 пиктограммы интонаций предложения : Точка, Вопросительный знак, Восклицательный знак.</a:t>
          </a:r>
        </a:p>
      </dsp:txBody>
      <dsp:txXfrm>
        <a:off x="5967517" y="1701069"/>
        <a:ext cx="3495949" cy="1092484"/>
      </dsp:txXfrm>
    </dsp:sp>
    <dsp:sp modelId="{B730E15C-72F7-4ACD-A4C9-567666F6EB68}">
      <dsp:nvSpPr>
        <dsp:cNvPr id="0" name=""/>
        <dsp:cNvSpPr/>
      </dsp:nvSpPr>
      <dsp:spPr>
        <a:xfrm>
          <a:off x="5767762" y="1709281"/>
          <a:ext cx="872918" cy="815077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479064-4D0F-499E-9E82-489C81D10024}">
      <dsp:nvSpPr>
        <dsp:cNvPr id="0" name=""/>
        <dsp:cNvSpPr/>
      </dsp:nvSpPr>
      <dsp:spPr>
        <a:xfrm>
          <a:off x="2010885" y="3039617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союзов А, Но, И.</a:t>
          </a:r>
          <a:endParaRPr lang="ru-RU" sz="13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010885" y="3039617"/>
        <a:ext cx="3495949" cy="1092484"/>
      </dsp:txXfrm>
    </dsp:sp>
    <dsp:sp modelId="{D8759F5B-CAC4-4396-A0A5-FA275137F74F}">
      <dsp:nvSpPr>
        <dsp:cNvPr id="0" name=""/>
        <dsp:cNvSpPr/>
      </dsp:nvSpPr>
      <dsp:spPr>
        <a:xfrm>
          <a:off x="1877892" y="2904682"/>
          <a:ext cx="764738" cy="1000037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E7BB77-6575-4CBB-98CE-3B36DAE22E4D}">
      <dsp:nvSpPr>
        <dsp:cNvPr id="0" name=""/>
        <dsp:cNvSpPr/>
      </dsp:nvSpPr>
      <dsp:spPr>
        <a:xfrm>
          <a:off x="5956015" y="3076385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   </a:t>
          </a: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Карточки-пиктограммы предлогов</a:t>
          </a:r>
          <a:endParaRPr lang="ru-RU" sz="13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956015" y="3076385"/>
        <a:ext cx="3495949" cy="1092484"/>
      </dsp:txXfrm>
    </dsp:sp>
    <dsp:sp modelId="{E4AD0D75-A909-42BD-9905-C7977D94AF22}">
      <dsp:nvSpPr>
        <dsp:cNvPr id="0" name=""/>
        <dsp:cNvSpPr/>
      </dsp:nvSpPr>
      <dsp:spPr>
        <a:xfrm>
          <a:off x="5696557" y="2918582"/>
          <a:ext cx="992325" cy="1147108"/>
        </a:xfrm>
        <a:prstGeom prst="rect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2CEC2F-DA49-4D87-8E25-E8B8AE9068E1}">
      <dsp:nvSpPr>
        <dsp:cNvPr id="0" name=""/>
        <dsp:cNvSpPr/>
      </dsp:nvSpPr>
      <dsp:spPr>
        <a:xfrm>
          <a:off x="2146947" y="4351220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  </a:t>
          </a: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Карточка с одной точкой(один) и  Много (с многими точками)</a:t>
          </a:r>
          <a:endParaRPr lang="ru-RU" sz="13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46947" y="4351220"/>
        <a:ext cx="3495949" cy="1092484"/>
      </dsp:txXfrm>
    </dsp:sp>
    <dsp:sp modelId="{77ADE484-F02B-4189-97C9-803FF3415D7B}">
      <dsp:nvSpPr>
        <dsp:cNvPr id="0" name=""/>
        <dsp:cNvSpPr/>
      </dsp:nvSpPr>
      <dsp:spPr>
        <a:xfrm>
          <a:off x="1928870" y="4293898"/>
          <a:ext cx="909565" cy="946146"/>
        </a:xfrm>
        <a:prstGeom prst="rect">
          <a:avLst/>
        </a:prstGeom>
        <a:blipFill rotWithShape="1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BA9887-80F7-4019-9C45-5BDF2DD3B686}">
      <dsp:nvSpPr>
        <dsp:cNvPr id="0" name=""/>
        <dsp:cNvSpPr/>
      </dsp:nvSpPr>
      <dsp:spPr>
        <a:xfrm>
          <a:off x="5892366" y="4335537"/>
          <a:ext cx="3495949" cy="1092484"/>
        </a:xfrm>
        <a:prstGeom prst="rect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9976" tIns="49530" rIns="49530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Карточки предметов по лексическим темам (автор Коняхина Н.)</a:t>
          </a:r>
          <a:endParaRPr lang="ru-RU" sz="13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892366" y="4335537"/>
        <a:ext cx="3495949" cy="1092484"/>
      </dsp:txXfrm>
    </dsp:sp>
    <dsp:sp modelId="{9B8387DD-42CB-4B42-99C7-7345A9EF3EAA}">
      <dsp:nvSpPr>
        <dsp:cNvPr id="0" name=""/>
        <dsp:cNvSpPr/>
      </dsp:nvSpPr>
      <dsp:spPr>
        <a:xfrm>
          <a:off x="5832620" y="4309582"/>
          <a:ext cx="592902" cy="883411"/>
        </a:xfrm>
        <a:prstGeom prst="rect">
          <a:avLst/>
        </a:prstGeom>
        <a:blipFill rotWithShape="1">
          <a:blip xmlns:r="http://schemas.openxmlformats.org/officeDocument/2006/relationships" r:embed="rId9"/>
          <a:stretch>
            <a:fillRect/>
          </a:stretch>
        </a:blipFill>
        <a:ln w="25400" cap="flat" cmpd="sng" algn="ctr">
          <a:solidFill>
            <a:srgbClr val="3399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2920CE-DC6C-42A5-BA4B-82F0D402EC38}">
      <dsp:nvSpPr>
        <dsp:cNvPr id="0" name=""/>
        <dsp:cNvSpPr/>
      </dsp:nvSpPr>
      <dsp:spPr>
        <a:xfrm>
          <a:off x="0" y="71234"/>
          <a:ext cx="11150931" cy="2600713"/>
        </a:xfrm>
        <a:prstGeom prst="roundRect">
          <a:avLst>
            <a:gd name="adj" fmla="val 10000"/>
          </a:avLst>
        </a:prstGeom>
        <a:solidFill>
          <a:srgbClr val="00B0F0">
            <a:alpha val="90000"/>
          </a:srgb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A5506FB-F8AA-46C6-9C1C-AE47FD74D52F}">
      <dsp:nvSpPr>
        <dsp:cNvPr id="0" name=""/>
        <dsp:cNvSpPr/>
      </dsp:nvSpPr>
      <dsp:spPr>
        <a:xfrm>
          <a:off x="335807" y="356259"/>
          <a:ext cx="1612202" cy="19594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12A27B9-8119-48ED-A6EF-C96D6E23BF71}">
      <dsp:nvSpPr>
        <dsp:cNvPr id="0" name=""/>
        <dsp:cNvSpPr/>
      </dsp:nvSpPr>
      <dsp:spPr>
        <a:xfrm rot="10800000">
          <a:off x="335807" y="2671947"/>
          <a:ext cx="1612202" cy="326571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20000"/>
            <a:lumOff val="80000"/>
          </a:schemeClr>
        </a:solidFill>
        <a:ln w="38100"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</a:rPr>
            <a:t>Данный конструктор предназначен для детей подготовительной группы.</a:t>
          </a:r>
          <a:endParaRPr lang="ru-RU" sz="1200" b="0" kern="1200" dirty="0">
            <a:solidFill>
              <a:schemeClr val="tx1"/>
            </a:solidFill>
          </a:endParaRPr>
        </a:p>
      </dsp:txBody>
      <dsp:txXfrm rot="10800000">
        <a:off x="385388" y="2671947"/>
        <a:ext cx="1513040" cy="3216133"/>
      </dsp:txXfrm>
    </dsp:sp>
    <dsp:sp modelId="{9216320E-60AC-42A6-A352-839CC538AEA8}">
      <dsp:nvSpPr>
        <dsp:cNvPr id="0" name=""/>
        <dsp:cNvSpPr/>
      </dsp:nvSpPr>
      <dsp:spPr>
        <a:xfrm>
          <a:off x="2109230" y="356259"/>
          <a:ext cx="1612202" cy="19594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AE9CF14-C507-4CE2-86D4-A0E10A2F6063}">
      <dsp:nvSpPr>
        <dsp:cNvPr id="0" name=""/>
        <dsp:cNvSpPr/>
      </dsp:nvSpPr>
      <dsp:spPr>
        <a:xfrm rot="10800000">
          <a:off x="2109230" y="2671947"/>
          <a:ext cx="1612202" cy="326571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</a:rPr>
            <a:t>может использоваться и для детей старшей –при дополнении карточками,  обозначающими предметы по темам лексических недель.</a:t>
          </a:r>
          <a:endParaRPr lang="ru-RU" sz="1200" b="0" kern="1200" dirty="0">
            <a:solidFill>
              <a:schemeClr val="tx1"/>
            </a:solidFill>
          </a:endParaRPr>
        </a:p>
      </dsp:txBody>
      <dsp:txXfrm rot="10800000">
        <a:off x="2158811" y="2671947"/>
        <a:ext cx="1513040" cy="3216133"/>
      </dsp:txXfrm>
    </dsp:sp>
    <dsp:sp modelId="{0AF3A366-1980-4001-A3F4-CE386425AF82}">
      <dsp:nvSpPr>
        <dsp:cNvPr id="0" name=""/>
        <dsp:cNvSpPr/>
      </dsp:nvSpPr>
      <dsp:spPr>
        <a:xfrm>
          <a:off x="3882652" y="356259"/>
          <a:ext cx="1612202" cy="19594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553D500-9946-4950-83BA-D50ECA4290F9}">
      <dsp:nvSpPr>
        <dsp:cNvPr id="0" name=""/>
        <dsp:cNvSpPr/>
      </dsp:nvSpPr>
      <dsp:spPr>
        <a:xfrm rot="10800000">
          <a:off x="3882652" y="2671947"/>
          <a:ext cx="1612202" cy="326571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</a:rPr>
            <a:t>В игре могут участвовать от одного до нескольких игроков. Игра может использоваться на индивидуальных, групповых и фронтальных логопедических занятиях.</a:t>
          </a:r>
          <a:endParaRPr lang="ru-RU" sz="1200" b="0" kern="1200" dirty="0">
            <a:solidFill>
              <a:schemeClr val="tx1"/>
            </a:solidFill>
          </a:endParaRPr>
        </a:p>
      </dsp:txBody>
      <dsp:txXfrm rot="10800000">
        <a:off x="3932233" y="2671947"/>
        <a:ext cx="1513040" cy="3216133"/>
      </dsp:txXfrm>
    </dsp:sp>
    <dsp:sp modelId="{1CFEE18D-DE6B-4FA7-96EE-510C6ACA6EEA}">
      <dsp:nvSpPr>
        <dsp:cNvPr id="0" name=""/>
        <dsp:cNvSpPr/>
      </dsp:nvSpPr>
      <dsp:spPr>
        <a:xfrm>
          <a:off x="5656075" y="356259"/>
          <a:ext cx="1612202" cy="19594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2C811A9-21EA-413F-996E-523FB4E42777}">
      <dsp:nvSpPr>
        <dsp:cNvPr id="0" name=""/>
        <dsp:cNvSpPr/>
      </dsp:nvSpPr>
      <dsp:spPr>
        <a:xfrm rot="10800000">
          <a:off x="5656075" y="2671947"/>
          <a:ext cx="1612202" cy="326571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</a:rPr>
            <a:t>Следует работать поэтапно: от простого к сложному. Залогом успешного освоения  является пошаговая работа! Старайтесь использовать упражнения, которые ребенку под силу выполнить, чтобы почувствовать успех</a:t>
          </a:r>
          <a:endParaRPr lang="ru-RU" sz="1200" b="0" kern="1200" dirty="0">
            <a:solidFill>
              <a:schemeClr val="tx1"/>
            </a:solidFill>
          </a:endParaRPr>
        </a:p>
      </dsp:txBody>
      <dsp:txXfrm rot="10800000">
        <a:off x="5705656" y="2671947"/>
        <a:ext cx="1513040" cy="3216133"/>
      </dsp:txXfrm>
    </dsp:sp>
    <dsp:sp modelId="{2C14B8EA-2D6C-4E02-A682-3DF20ACC52EC}">
      <dsp:nvSpPr>
        <dsp:cNvPr id="0" name=""/>
        <dsp:cNvSpPr/>
      </dsp:nvSpPr>
      <dsp:spPr>
        <a:xfrm>
          <a:off x="7429498" y="356259"/>
          <a:ext cx="1612202" cy="19594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8575"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E47F706-B39F-4814-AF7D-CBA72CB3E988}">
      <dsp:nvSpPr>
        <dsp:cNvPr id="0" name=""/>
        <dsp:cNvSpPr/>
      </dsp:nvSpPr>
      <dsp:spPr>
        <a:xfrm rot="10800000">
          <a:off x="7429498" y="2671947"/>
          <a:ext cx="1612202" cy="326571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Все дети индивидуальны. Темп развития и прогресса у всех различный: кто-то быстро освоит материал, а кому-то понадобится не один месяц, чтобы научиться строить фразы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 rot="10800000">
        <a:off x="7479079" y="2671947"/>
        <a:ext cx="1513040" cy="3216133"/>
      </dsp:txXfrm>
    </dsp:sp>
    <dsp:sp modelId="{E4A4D474-46AB-4B26-986C-9E114667516D}">
      <dsp:nvSpPr>
        <dsp:cNvPr id="0" name=""/>
        <dsp:cNvSpPr/>
      </dsp:nvSpPr>
      <dsp:spPr>
        <a:xfrm>
          <a:off x="9202921" y="356259"/>
          <a:ext cx="1612202" cy="19594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207CBDD-ED5D-4D3E-9E5B-BBCE25080A07}">
      <dsp:nvSpPr>
        <dsp:cNvPr id="0" name=""/>
        <dsp:cNvSpPr/>
      </dsp:nvSpPr>
      <dsp:spPr>
        <a:xfrm rot="10800000">
          <a:off x="9202921" y="2671947"/>
          <a:ext cx="1612202" cy="326571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lumMod val="20000"/>
            <a:lumOff val="80000"/>
          </a:schemeClr>
        </a:solidFill>
        <a:ln w="28575">
          <a:solidFill>
            <a:srgbClr val="3399FF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Распланируйте свою работу шаг за шагом, поощряйте ребенка за успехи и двигайтесь к более сложным задачам. Каждое занятие с ребенком – это продвижение в его развитии.</a:t>
          </a:r>
          <a:endParaRPr lang="ru-RU" sz="1200" kern="1200" dirty="0">
            <a:solidFill>
              <a:schemeClr val="tx1"/>
            </a:solidFill>
          </a:endParaRPr>
        </a:p>
      </dsp:txBody>
      <dsp:txXfrm rot="10800000">
        <a:off x="9252502" y="2671947"/>
        <a:ext cx="1513040" cy="32161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445260-FFF4-4642-887C-15AE69B8C923}">
      <dsp:nvSpPr>
        <dsp:cNvPr id="0" name=""/>
        <dsp:cNvSpPr/>
      </dsp:nvSpPr>
      <dsp:spPr>
        <a:xfrm>
          <a:off x="0" y="5680"/>
          <a:ext cx="8039595" cy="1006780"/>
        </a:xfrm>
        <a:prstGeom prst="roundRect">
          <a:avLst>
            <a:gd name="adj" fmla="val 10000"/>
          </a:avLst>
        </a:prstGeom>
        <a:solidFill>
          <a:srgbClr val="4F81B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AE9268-8DC8-4E5E-8B58-2FEE0BF05214}">
      <dsp:nvSpPr>
        <dsp:cNvPr id="0" name=""/>
        <dsp:cNvSpPr/>
      </dsp:nvSpPr>
      <dsp:spPr>
        <a:xfrm>
          <a:off x="243401" y="17040"/>
          <a:ext cx="1756463" cy="165335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526DFC-7333-482C-9A14-6C1D27D911BE}">
      <dsp:nvSpPr>
        <dsp:cNvPr id="0" name=""/>
        <dsp:cNvSpPr/>
      </dsp:nvSpPr>
      <dsp:spPr>
        <a:xfrm rot="10800000">
          <a:off x="243401" y="1693114"/>
          <a:ext cx="1756463" cy="538495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Маша</a:t>
          </a:r>
          <a:endParaRPr lang="ru-RU" sz="2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259962" y="1693114"/>
        <a:ext cx="1723341" cy="521934"/>
      </dsp:txXfrm>
    </dsp:sp>
    <dsp:sp modelId="{1EFC4944-3FC6-4266-9F3E-817651BA6B8C}">
      <dsp:nvSpPr>
        <dsp:cNvPr id="0" name=""/>
        <dsp:cNvSpPr/>
      </dsp:nvSpPr>
      <dsp:spPr>
        <a:xfrm>
          <a:off x="2175511" y="19611"/>
          <a:ext cx="1756463" cy="16407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F45A0-1B13-4A36-A25E-04CA4CA625AE}">
      <dsp:nvSpPr>
        <dsp:cNvPr id="0" name=""/>
        <dsp:cNvSpPr/>
      </dsp:nvSpPr>
      <dsp:spPr>
        <a:xfrm rot="10800000">
          <a:off x="2166676" y="1696493"/>
          <a:ext cx="1756463" cy="540796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читает</a:t>
          </a:r>
          <a:endParaRPr lang="ru-RU" sz="2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2183307" y="1696493"/>
        <a:ext cx="1723201" cy="524165"/>
      </dsp:txXfrm>
    </dsp:sp>
    <dsp:sp modelId="{CA1C4051-A4ED-40CC-845D-5977CB3A3571}">
      <dsp:nvSpPr>
        <dsp:cNvPr id="0" name=""/>
        <dsp:cNvSpPr/>
      </dsp:nvSpPr>
      <dsp:spPr>
        <a:xfrm>
          <a:off x="4107620" y="36371"/>
          <a:ext cx="1756463" cy="15713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829F10-F5A1-492F-B404-63288D860DCD}">
      <dsp:nvSpPr>
        <dsp:cNvPr id="0" name=""/>
        <dsp:cNvSpPr/>
      </dsp:nvSpPr>
      <dsp:spPr>
        <a:xfrm rot="10800000">
          <a:off x="4116455" y="1694118"/>
          <a:ext cx="1756463" cy="543171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4133159" y="1694118"/>
        <a:ext cx="1723055" cy="526467"/>
      </dsp:txXfrm>
    </dsp:sp>
    <dsp:sp modelId="{B718003E-0FF4-4A8F-AD7D-8404EC666711}">
      <dsp:nvSpPr>
        <dsp:cNvPr id="0" name=""/>
        <dsp:cNvSpPr/>
      </dsp:nvSpPr>
      <dsp:spPr>
        <a:xfrm>
          <a:off x="6039730" y="34982"/>
          <a:ext cx="1756463" cy="158752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4F81BD">
              <a:lumMod val="5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2DF38D-F8DD-46ED-AAA4-86FE3853793E}">
      <dsp:nvSpPr>
        <dsp:cNvPr id="0" name=""/>
        <dsp:cNvSpPr/>
      </dsp:nvSpPr>
      <dsp:spPr>
        <a:xfrm rot="10800000">
          <a:off x="6075386" y="1704737"/>
          <a:ext cx="1756463" cy="532552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6091764" y="1704737"/>
        <a:ext cx="1723707" cy="5161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A60F7-A73C-4EAA-A2F1-2DCD400A99D3}">
      <dsp:nvSpPr>
        <dsp:cNvPr id="0" name=""/>
        <dsp:cNvSpPr/>
      </dsp:nvSpPr>
      <dsp:spPr>
        <a:xfrm>
          <a:off x="0" y="26404"/>
          <a:ext cx="8039595" cy="116955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0C0408-C489-49F1-9F19-6FF2031A3896}">
      <dsp:nvSpPr>
        <dsp:cNvPr id="0" name=""/>
        <dsp:cNvSpPr/>
      </dsp:nvSpPr>
      <dsp:spPr>
        <a:xfrm>
          <a:off x="243401" y="124260"/>
          <a:ext cx="1756463" cy="153069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CA50B9-58D5-4C6E-8801-F1471206CDDE}">
      <dsp:nvSpPr>
        <dsp:cNvPr id="0" name=""/>
        <dsp:cNvSpPr/>
      </dsp:nvSpPr>
      <dsp:spPr>
        <a:xfrm rot="10800000">
          <a:off x="243401" y="1850671"/>
          <a:ext cx="1756463" cy="6768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Маша</a:t>
          </a:r>
          <a:endParaRPr lang="ru-RU" sz="2000" kern="1200" dirty="0"/>
        </a:p>
      </dsp:txBody>
      <dsp:txXfrm rot="10800000">
        <a:off x="264218" y="1850671"/>
        <a:ext cx="1714829" cy="656073"/>
      </dsp:txXfrm>
    </dsp:sp>
    <dsp:sp modelId="{AE122734-E72E-4183-B72E-0D16B1C58B3C}">
      <dsp:nvSpPr>
        <dsp:cNvPr id="0" name=""/>
        <dsp:cNvSpPr/>
      </dsp:nvSpPr>
      <dsp:spPr>
        <a:xfrm>
          <a:off x="2175511" y="105239"/>
          <a:ext cx="1756463" cy="160678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A08843-A8F1-471D-812B-2CC7862AA6D8}">
      <dsp:nvSpPr>
        <dsp:cNvPr id="0" name=""/>
        <dsp:cNvSpPr/>
      </dsp:nvSpPr>
      <dsp:spPr>
        <a:xfrm rot="10800000">
          <a:off x="2175511" y="1869692"/>
          <a:ext cx="1756463" cy="67689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читает</a:t>
          </a:r>
          <a:endParaRPr lang="ru-RU" sz="2000" kern="1200" dirty="0"/>
        </a:p>
      </dsp:txBody>
      <dsp:txXfrm rot="10800000">
        <a:off x="2196328" y="1869692"/>
        <a:ext cx="1714829" cy="656073"/>
      </dsp:txXfrm>
    </dsp:sp>
    <dsp:sp modelId="{B95273E3-95E6-48B7-AC89-DAE1EBB7FDBB}">
      <dsp:nvSpPr>
        <dsp:cNvPr id="0" name=""/>
        <dsp:cNvSpPr/>
      </dsp:nvSpPr>
      <dsp:spPr>
        <a:xfrm>
          <a:off x="4107620" y="81621"/>
          <a:ext cx="1756463" cy="16509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F965CF-B1BD-4237-91C4-E1C42ABB2231}">
      <dsp:nvSpPr>
        <dsp:cNvPr id="0" name=""/>
        <dsp:cNvSpPr/>
      </dsp:nvSpPr>
      <dsp:spPr>
        <a:xfrm rot="10800000">
          <a:off x="4107620" y="1843008"/>
          <a:ext cx="1756463" cy="72719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книгу</a:t>
          </a:r>
          <a:endParaRPr lang="ru-RU" sz="2000" kern="1200" dirty="0"/>
        </a:p>
      </dsp:txBody>
      <dsp:txXfrm rot="10800000">
        <a:off x="4129984" y="1843008"/>
        <a:ext cx="1711735" cy="704829"/>
      </dsp:txXfrm>
    </dsp:sp>
    <dsp:sp modelId="{D46111C8-7BA9-41C9-88D1-F9A0FECC56C3}">
      <dsp:nvSpPr>
        <dsp:cNvPr id="0" name=""/>
        <dsp:cNvSpPr/>
      </dsp:nvSpPr>
      <dsp:spPr>
        <a:xfrm>
          <a:off x="6039730" y="79214"/>
          <a:ext cx="1756463" cy="165407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46C0AA-88BE-49D5-98D5-02DE405D4002}">
      <dsp:nvSpPr>
        <dsp:cNvPr id="0" name=""/>
        <dsp:cNvSpPr/>
      </dsp:nvSpPr>
      <dsp:spPr>
        <a:xfrm rot="10800000">
          <a:off x="6039730" y="1838910"/>
          <a:ext cx="1756463" cy="73369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10800000">
        <a:off x="6062294" y="1838910"/>
        <a:ext cx="1711335" cy="7111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D514DA-8A66-431D-BABC-C3C58CF57EB7}">
      <dsp:nvSpPr>
        <dsp:cNvPr id="0" name=""/>
        <dsp:cNvSpPr/>
      </dsp:nvSpPr>
      <dsp:spPr>
        <a:xfrm>
          <a:off x="0" y="46511"/>
          <a:ext cx="8336478" cy="1095498"/>
        </a:xfrm>
        <a:prstGeom prst="roundRect">
          <a:avLst>
            <a:gd name="adj" fmla="val 10000"/>
          </a:avLst>
        </a:prstGeom>
        <a:solidFill>
          <a:srgbClr val="4F81B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EF96B2-4ADF-4982-8228-11A03951B151}">
      <dsp:nvSpPr>
        <dsp:cNvPr id="0" name=""/>
        <dsp:cNvSpPr/>
      </dsp:nvSpPr>
      <dsp:spPr>
        <a:xfrm>
          <a:off x="246966" y="139533"/>
          <a:ext cx="1397416" cy="148107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5BD621-ADB2-44BB-8B7F-F919ED988DCE}">
      <dsp:nvSpPr>
        <dsp:cNvPr id="0" name=""/>
        <dsp:cNvSpPr/>
      </dsp:nvSpPr>
      <dsp:spPr>
        <a:xfrm rot="10800000">
          <a:off x="269999" y="1766579"/>
          <a:ext cx="1336829" cy="581274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Когда</a:t>
          </a:r>
          <a:endParaRPr lang="ru-RU" sz="19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287875" y="1766579"/>
        <a:ext cx="1301077" cy="563398"/>
      </dsp:txXfrm>
    </dsp:sp>
    <dsp:sp modelId="{06DD334D-1142-41E8-A61D-94588107E787}">
      <dsp:nvSpPr>
        <dsp:cNvPr id="0" name=""/>
        <dsp:cNvSpPr/>
      </dsp:nvSpPr>
      <dsp:spPr>
        <a:xfrm>
          <a:off x="1823151" y="172182"/>
          <a:ext cx="1441978" cy="1418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ACDD68-1992-4727-B4E9-D411636EAC49}">
      <dsp:nvSpPr>
        <dsp:cNvPr id="0" name=""/>
        <dsp:cNvSpPr/>
      </dsp:nvSpPr>
      <dsp:spPr>
        <a:xfrm rot="10800000">
          <a:off x="1820967" y="1770360"/>
          <a:ext cx="1446346" cy="621443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мама</a:t>
          </a:r>
          <a:endParaRPr lang="ru-RU" sz="19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840079" y="1770360"/>
        <a:ext cx="1408122" cy="602331"/>
      </dsp:txXfrm>
    </dsp:sp>
    <dsp:sp modelId="{96B8538D-6DDC-480D-BDBA-37E0771E695D}">
      <dsp:nvSpPr>
        <dsp:cNvPr id="0" name=""/>
        <dsp:cNvSpPr/>
      </dsp:nvSpPr>
      <dsp:spPr>
        <a:xfrm>
          <a:off x="3411948" y="198965"/>
          <a:ext cx="1450670" cy="1211643"/>
        </a:xfrm>
        <a:prstGeom prst="roundRect">
          <a:avLst>
            <a:gd name="adj" fmla="val 10000"/>
          </a:avLst>
        </a:prstGeom>
        <a:solidFill>
          <a:srgbClr val="4F81BD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C1120B-B5DC-4766-99C8-BE59D4C02986}">
      <dsp:nvSpPr>
        <dsp:cNvPr id="0" name=""/>
        <dsp:cNvSpPr/>
      </dsp:nvSpPr>
      <dsp:spPr>
        <a:xfrm rot="10800000">
          <a:off x="3424610" y="1733551"/>
          <a:ext cx="1446346" cy="612981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3443461" y="1733551"/>
        <a:ext cx="1408644" cy="594130"/>
      </dsp:txXfrm>
    </dsp:sp>
    <dsp:sp modelId="{481E36E0-4AB8-49E7-87BB-C1EEF8164837}">
      <dsp:nvSpPr>
        <dsp:cNvPr id="0" name=""/>
        <dsp:cNvSpPr/>
      </dsp:nvSpPr>
      <dsp:spPr>
        <a:xfrm>
          <a:off x="5007253" y="211532"/>
          <a:ext cx="1483792" cy="11803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7490CC-4774-4669-B99E-B9C51EF71306}">
      <dsp:nvSpPr>
        <dsp:cNvPr id="0" name=""/>
        <dsp:cNvSpPr/>
      </dsp:nvSpPr>
      <dsp:spPr>
        <a:xfrm rot="10800000">
          <a:off x="5025976" y="1721935"/>
          <a:ext cx="1446346" cy="593994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домой</a:t>
          </a:r>
          <a:endParaRPr lang="ru-RU" sz="19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5044243" y="1721935"/>
        <a:ext cx="1409812" cy="575727"/>
      </dsp:txXfrm>
    </dsp:sp>
    <dsp:sp modelId="{50E4D8AF-3C37-4950-B9C5-54603DDAA8B4}">
      <dsp:nvSpPr>
        <dsp:cNvPr id="0" name=""/>
        <dsp:cNvSpPr/>
      </dsp:nvSpPr>
      <dsp:spPr>
        <a:xfrm>
          <a:off x="6807340" y="211043"/>
          <a:ext cx="1103027" cy="115212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2BE0EB-A63E-40E4-A7AF-B77A8304417C}">
      <dsp:nvSpPr>
        <dsp:cNvPr id="0" name=""/>
        <dsp:cNvSpPr/>
      </dsp:nvSpPr>
      <dsp:spPr>
        <a:xfrm rot="10800000">
          <a:off x="6635680" y="1692230"/>
          <a:ext cx="1446346" cy="624187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6654876" y="1692230"/>
        <a:ext cx="1407954" cy="60499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69AFFD-D185-4E43-81A5-FFC777233A97}">
      <dsp:nvSpPr>
        <dsp:cNvPr id="0" name=""/>
        <dsp:cNvSpPr/>
      </dsp:nvSpPr>
      <dsp:spPr>
        <a:xfrm>
          <a:off x="0" y="91877"/>
          <a:ext cx="8573985" cy="1181001"/>
        </a:xfrm>
        <a:prstGeom prst="roundRect">
          <a:avLst>
            <a:gd name="adj" fmla="val 10000"/>
          </a:avLst>
        </a:prstGeom>
        <a:solidFill>
          <a:srgbClr val="4F81B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F81BD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25992E-9F2B-4113-A77D-C8BCA47D30DF}">
      <dsp:nvSpPr>
        <dsp:cNvPr id="0" name=""/>
        <dsp:cNvSpPr/>
      </dsp:nvSpPr>
      <dsp:spPr>
        <a:xfrm>
          <a:off x="261001" y="333978"/>
          <a:ext cx="1231756" cy="110585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F38743-793E-4561-B4ED-73BFF0239EE4}">
      <dsp:nvSpPr>
        <dsp:cNvPr id="0" name=""/>
        <dsp:cNvSpPr/>
      </dsp:nvSpPr>
      <dsp:spPr>
        <a:xfrm rot="10800000">
          <a:off x="261001" y="1886465"/>
          <a:ext cx="1231756" cy="625329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Медведь 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280232" y="1886465"/>
        <a:ext cx="1193294" cy="606098"/>
      </dsp:txXfrm>
    </dsp:sp>
    <dsp:sp modelId="{CE046C6C-6B5A-486B-87EF-618432B8DE6D}">
      <dsp:nvSpPr>
        <dsp:cNvPr id="0" name=""/>
        <dsp:cNvSpPr/>
      </dsp:nvSpPr>
      <dsp:spPr>
        <a:xfrm>
          <a:off x="1615934" y="305949"/>
          <a:ext cx="1231756" cy="1145192"/>
        </a:xfrm>
        <a:prstGeom prst="roundRect">
          <a:avLst>
            <a:gd name="adj" fmla="val 10000"/>
          </a:avLst>
        </a:prstGeom>
        <a:solidFill>
          <a:srgbClr val="4F81BD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506F50-70B7-438A-945E-D71420BDEEDB}">
      <dsp:nvSpPr>
        <dsp:cNvPr id="0" name=""/>
        <dsp:cNvSpPr/>
      </dsp:nvSpPr>
      <dsp:spPr>
        <a:xfrm rot="10800000">
          <a:off x="1615934" y="1861381"/>
          <a:ext cx="1231756" cy="658774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спит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636194" y="1861381"/>
        <a:ext cx="1191236" cy="638514"/>
      </dsp:txXfrm>
    </dsp:sp>
    <dsp:sp modelId="{82834C10-29C5-4129-886D-24BD7E36DEF2}">
      <dsp:nvSpPr>
        <dsp:cNvPr id="0" name=""/>
        <dsp:cNvSpPr/>
      </dsp:nvSpPr>
      <dsp:spPr>
        <a:xfrm>
          <a:off x="2970866" y="297306"/>
          <a:ext cx="1277319" cy="116486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58D1CD-717B-4546-B741-40F8F689B51D}">
      <dsp:nvSpPr>
        <dsp:cNvPr id="0" name=""/>
        <dsp:cNvSpPr/>
      </dsp:nvSpPr>
      <dsp:spPr>
        <a:xfrm rot="10800000">
          <a:off x="2993647" y="1864954"/>
          <a:ext cx="1231756" cy="654010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в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3013760" y="1864954"/>
        <a:ext cx="1191530" cy="633897"/>
      </dsp:txXfrm>
    </dsp:sp>
    <dsp:sp modelId="{83FDE83F-3675-4978-9E33-657525D5EEAA}">
      <dsp:nvSpPr>
        <dsp:cNvPr id="0" name=""/>
        <dsp:cNvSpPr/>
      </dsp:nvSpPr>
      <dsp:spPr>
        <a:xfrm>
          <a:off x="4428699" y="281192"/>
          <a:ext cx="1117080" cy="119110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DD66EB-76F5-4821-ACAF-E55DB2CAAA56}">
      <dsp:nvSpPr>
        <dsp:cNvPr id="0" name=""/>
        <dsp:cNvSpPr/>
      </dsp:nvSpPr>
      <dsp:spPr>
        <a:xfrm rot="10800000">
          <a:off x="4371361" y="1850927"/>
          <a:ext cx="1231756" cy="676081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берлоге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4392153" y="1850927"/>
        <a:ext cx="1190172" cy="655289"/>
      </dsp:txXfrm>
    </dsp:sp>
    <dsp:sp modelId="{AFF087DC-F68B-40ED-8AED-300ABAF02212}">
      <dsp:nvSpPr>
        <dsp:cNvPr id="0" name=""/>
        <dsp:cNvSpPr/>
      </dsp:nvSpPr>
      <dsp:spPr>
        <a:xfrm>
          <a:off x="5748225" y="294137"/>
          <a:ext cx="1187893" cy="114398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3120E7-2A61-4B59-9EBB-E063919B07AB}">
      <dsp:nvSpPr>
        <dsp:cNvPr id="0" name=""/>
        <dsp:cNvSpPr/>
      </dsp:nvSpPr>
      <dsp:spPr>
        <a:xfrm rot="10800000">
          <a:off x="5726294" y="1824141"/>
          <a:ext cx="1231756" cy="708428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зимой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5748081" y="1824141"/>
        <a:ext cx="1188182" cy="686641"/>
      </dsp:txXfrm>
    </dsp:sp>
    <dsp:sp modelId="{E344C4E3-60AC-4A7C-A5B1-E723E0520879}">
      <dsp:nvSpPr>
        <dsp:cNvPr id="0" name=""/>
        <dsp:cNvSpPr/>
      </dsp:nvSpPr>
      <dsp:spPr>
        <a:xfrm>
          <a:off x="7081226" y="305947"/>
          <a:ext cx="1231756" cy="113270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8BAD0-4BCA-4951-92BC-4C4366AE2C33}">
      <dsp:nvSpPr>
        <dsp:cNvPr id="0" name=""/>
        <dsp:cNvSpPr/>
      </dsp:nvSpPr>
      <dsp:spPr>
        <a:xfrm rot="10800000">
          <a:off x="7081226" y="1842642"/>
          <a:ext cx="1231756" cy="683760"/>
        </a:xfrm>
        <a:prstGeom prst="round2SameRect">
          <a:avLst>
            <a:gd name="adj1" fmla="val 10500"/>
            <a:gd name="adj2" fmla="val 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7102254" y="1842642"/>
        <a:ext cx="1189700" cy="662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020CF-9DA4-421E-9B6D-A95DD29742C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8C567-188E-47FA-B995-AA8613A25E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569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8C567-188E-47FA-B995-AA8613A25E7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887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383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6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3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02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4406900"/>
            <a:ext cx="10515600" cy="1362075"/>
          </a:xfrm>
        </p:spPr>
        <p:txBody>
          <a:bodyPr anchor="t"/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2906713"/>
            <a:ext cx="105156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337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0863"/>
            <a:ext cx="5181600" cy="4351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0863"/>
            <a:ext cx="5181600" cy="43513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074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535113"/>
            <a:ext cx="5156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74875"/>
            <a:ext cx="5156200" cy="399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535113"/>
            <a:ext cx="515778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74875"/>
            <a:ext cx="5157787" cy="39973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956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537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747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685800"/>
            <a:ext cx="4013200" cy="1160463"/>
          </a:xfrm>
        </p:spPr>
        <p:txBody>
          <a:bodyPr anchor="b"/>
          <a:lstStyle>
            <a:lvl1pPr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6663" y="685800"/>
            <a:ext cx="6300787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1850" y="1846263"/>
            <a:ext cx="4013200" cy="43259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503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5075" y="4800600"/>
            <a:ext cx="7177088" cy="566738"/>
          </a:xfrm>
        </p:spPr>
        <p:txBody>
          <a:bodyPr anchor="b"/>
          <a:lstStyle>
            <a:lvl1pPr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5075" y="685800"/>
            <a:ext cx="7177088" cy="4041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5075" y="5367338"/>
            <a:ext cx="71770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951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0863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3513C-7D6F-460F-8C58-2B67A09E7340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5013B-642A-4B4B-A021-8EFBECDBD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70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1.xml"/><Relationship Id="rId7" Type="http://schemas.openxmlformats.org/officeDocument/2006/relationships/diagramColors" Target="../diagrams/colors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2.png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2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diagramData" Target="../diagrams/data6.xml"/><Relationship Id="rId18" Type="http://schemas.openxmlformats.org/officeDocument/2006/relationships/image" Target="../media/image1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image" Target="../media/image36.png"/><Relationship Id="rId17" Type="http://schemas.microsoft.com/office/2007/relationships/diagramDrawing" Target="../diagrams/drawing6.xml"/><Relationship Id="rId2" Type="http://schemas.openxmlformats.org/officeDocument/2006/relationships/image" Target="../media/image29.png"/><Relationship Id="rId16" Type="http://schemas.openxmlformats.org/officeDocument/2006/relationships/diagramColors" Target="../diagrams/colors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35.png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6.xml"/><Relationship Id="rId10" Type="http://schemas.openxmlformats.org/officeDocument/2006/relationships/image" Target="../media/image34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33.png"/><Relationship Id="rId1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image" Target="../media/image1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41.png"/><Relationship Id="rId12" Type="http://schemas.microsoft.com/office/2007/relationships/diagramDrawing" Target="../diagrams/drawing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11" Type="http://schemas.openxmlformats.org/officeDocument/2006/relationships/diagramColors" Target="../diagrams/colors8.xml"/><Relationship Id="rId5" Type="http://schemas.openxmlformats.org/officeDocument/2006/relationships/diagramColors" Target="../diagrams/colors7.xml"/><Relationship Id="rId10" Type="http://schemas.openxmlformats.org/officeDocument/2006/relationships/diagramQuickStyle" Target="../diagrams/quickStyle8.xml"/><Relationship Id="rId4" Type="http://schemas.openxmlformats.org/officeDocument/2006/relationships/diagramQuickStyle" Target="../diagrams/quickStyle7.xml"/><Relationship Id="rId9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20842" y="4655126"/>
            <a:ext cx="3657600" cy="1448791"/>
          </a:xfrm>
          <a:solidFill>
            <a:srgbClr val="00B0F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Выполнила :</a:t>
            </a:r>
          </a:p>
          <a:p>
            <a:r>
              <a:rPr lang="ru-RU" dirty="0" smtClean="0"/>
              <a:t>Басюк Т.В. </a:t>
            </a:r>
          </a:p>
          <a:p>
            <a:r>
              <a:rPr lang="ru-RU" dirty="0" smtClean="0"/>
              <a:t>воспитатель высшей кв. категории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8541246"/>
              </p:ext>
            </p:extLst>
          </p:nvPr>
        </p:nvGraphicFramePr>
        <p:xfrm>
          <a:off x="1484416" y="795646"/>
          <a:ext cx="9725889" cy="3859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927" y="154578"/>
            <a:ext cx="890093" cy="896190"/>
          </a:xfrm>
          <a:prstGeom prst="rect">
            <a:avLst/>
          </a:prstGeom>
        </p:spPr>
      </p:pic>
      <p:pic>
        <p:nvPicPr>
          <p:cNvPr id="6" name="Space_-_Just_Blue_48615806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02.342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7933" y="58080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9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35299826"/>
              </p:ext>
            </p:extLst>
          </p:nvPr>
        </p:nvGraphicFramePr>
        <p:xfrm>
          <a:off x="1781299" y="605642"/>
          <a:ext cx="9571511" cy="5878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304" y="157547"/>
            <a:ext cx="890093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64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01" y="2076045"/>
            <a:ext cx="5315729" cy="47819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582" y="124750"/>
            <a:ext cx="4204275" cy="1779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6490" r="11571" b="6425"/>
          <a:stretch/>
        </p:blipFill>
        <p:spPr>
          <a:xfrm>
            <a:off x="7080979" y="918849"/>
            <a:ext cx="3842834" cy="3265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3817" y="5237018"/>
            <a:ext cx="4507778" cy="10040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051" y="124750"/>
            <a:ext cx="890093" cy="8961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" t="3505" b="9877"/>
          <a:stretch/>
        </p:blipFill>
        <p:spPr bwMode="auto">
          <a:xfrm>
            <a:off x="7125193" y="4275117"/>
            <a:ext cx="3891315" cy="72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638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30417664"/>
              </p:ext>
            </p:extLst>
          </p:nvPr>
        </p:nvGraphicFramePr>
        <p:xfrm>
          <a:off x="486888" y="961901"/>
          <a:ext cx="11317186" cy="5896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8628" y="207917"/>
            <a:ext cx="3158578" cy="10033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841" y="65711"/>
            <a:ext cx="890093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605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93801042"/>
              </p:ext>
            </p:extLst>
          </p:nvPr>
        </p:nvGraphicFramePr>
        <p:xfrm>
          <a:off x="475014" y="332509"/>
          <a:ext cx="11150931" cy="5937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67" y="0"/>
            <a:ext cx="890093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5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645" y="1334714"/>
            <a:ext cx="6767147" cy="44260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54" y="190204"/>
            <a:ext cx="890093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74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40" y="1669165"/>
            <a:ext cx="2325025" cy="95385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99892706"/>
              </p:ext>
            </p:extLst>
          </p:nvPr>
        </p:nvGraphicFramePr>
        <p:xfrm>
          <a:off x="3194461" y="719667"/>
          <a:ext cx="8039595" cy="2237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130" y="2764707"/>
            <a:ext cx="1225333" cy="1144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29007" y="2764707"/>
            <a:ext cx="1225333" cy="11532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418" y="4051168"/>
            <a:ext cx="1253045" cy="11316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53453" y="4051168"/>
            <a:ext cx="1257804" cy="11228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97429" y="3098644"/>
            <a:ext cx="6383065" cy="810838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777757305"/>
              </p:ext>
            </p:extLst>
          </p:nvPr>
        </p:nvGraphicFramePr>
        <p:xfrm>
          <a:off x="3194461" y="4051168"/>
          <a:ext cx="8039595" cy="2599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0130" y="271572"/>
            <a:ext cx="890093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77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81948807"/>
              </p:ext>
            </p:extLst>
          </p:nvPr>
        </p:nvGraphicFramePr>
        <p:xfrm>
          <a:off x="2351314" y="3823856"/>
          <a:ext cx="8336478" cy="2434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7756" y="2450187"/>
            <a:ext cx="2379069" cy="1124286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77158731"/>
              </p:ext>
            </p:extLst>
          </p:nvPr>
        </p:nvGraphicFramePr>
        <p:xfrm>
          <a:off x="2351313" y="950026"/>
          <a:ext cx="8573985" cy="2624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6428" y="213954"/>
            <a:ext cx="890093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95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557" y="2339439"/>
            <a:ext cx="8633001" cy="19308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52" y="237705"/>
            <a:ext cx="890093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28897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Стандартная">
      <a:dk1>
        <a:sysClr val="windowText" lastClr="000000"/>
      </a:dk1>
      <a:lt1>
        <a:sysClr val="window" lastClr="FFFFFF"/>
      </a:lt1>
      <a:dk2>
        <a:srgbClr val="6E747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85296"/>
      </a:hlink>
      <a:folHlink>
        <a:srgbClr val="99336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Ион</Template>
  <TotalTime>359</TotalTime>
  <Words>328</Words>
  <Application>Microsoft Office PowerPoint</Application>
  <PresentationFormat>Произвольный</PresentationFormat>
  <Paragraphs>38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Blank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Дидактическая игра «Составь предложение»</dc:title>
  <dc:creator>Артём Басюк</dc:creator>
  <cp:lastModifiedBy>Пользователь</cp:lastModifiedBy>
  <cp:revision>68</cp:revision>
  <dcterms:created xsi:type="dcterms:W3CDTF">2020-10-31T13:14:19Z</dcterms:created>
  <dcterms:modified xsi:type="dcterms:W3CDTF">2020-11-02T06:19:00Z</dcterms:modified>
</cp:coreProperties>
</file>